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5" r:id="rId1"/>
  </p:sldMasterIdLst>
  <p:sldIdLst>
    <p:sldId id="256" r:id="rId2"/>
    <p:sldId id="267" r:id="rId3"/>
    <p:sldId id="268" r:id="rId4"/>
    <p:sldId id="273" r:id="rId5"/>
    <p:sldId id="257" r:id="rId6"/>
    <p:sldId id="258" r:id="rId7"/>
    <p:sldId id="259" r:id="rId8"/>
    <p:sldId id="261" r:id="rId9"/>
    <p:sldId id="262" r:id="rId10"/>
    <p:sldId id="263" r:id="rId11"/>
    <p:sldId id="264" r:id="rId12"/>
    <p:sldId id="265" r:id="rId13"/>
    <p:sldId id="266" r:id="rId14"/>
    <p:sldId id="269" r:id="rId15"/>
    <p:sldId id="272"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C81A0-FB7A-4357-8B37-1EC930D1E098}"/>
              </a:ext>
            </a:extLst>
          </p:cNvPr>
          <p:cNvSpPr>
            <a:spLocks noGrp="1"/>
          </p:cNvSpPr>
          <p:nvPr>
            <p:ph type="ctrTitle"/>
          </p:nvPr>
        </p:nvSpPr>
        <p:spPr>
          <a:xfrm>
            <a:off x="762000" y="1523999"/>
            <a:ext cx="10668000" cy="1985963"/>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D3C075C-7238-4F43-87E7-63A35BE6900C}"/>
              </a:ext>
            </a:extLst>
          </p:cNvPr>
          <p:cNvSpPr>
            <a:spLocks noGrp="1"/>
          </p:cNvSpPr>
          <p:nvPr>
            <p:ph type="subTitle" idx="1"/>
          </p:nvPr>
        </p:nvSpPr>
        <p:spPr>
          <a:xfrm>
            <a:off x="762000" y="3809999"/>
            <a:ext cx="10667998" cy="19859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AB67EEB-ABA8-4DA9-803B-0C6CD8A1284C}"/>
              </a:ext>
            </a:extLst>
          </p:cNvPr>
          <p:cNvSpPr>
            <a:spLocks noGrp="1"/>
          </p:cNvSpPr>
          <p:nvPr>
            <p:ph type="dt" sz="half" idx="10"/>
          </p:nvPr>
        </p:nvSpPr>
        <p:spPr/>
        <p:txBody>
          <a:bodyPr anchor="b" anchorCtr="0"/>
          <a:lstStyle/>
          <a:p>
            <a:fld id="{F4D57BDD-E64A-4D27-8978-82FFCA18A12C}" type="datetimeFigureOut">
              <a:rPr lang="en-US" smtClean="0"/>
              <a:t>3/18/2024</a:t>
            </a:fld>
            <a:endParaRPr lang="en-US"/>
          </a:p>
        </p:txBody>
      </p:sp>
      <p:sp>
        <p:nvSpPr>
          <p:cNvPr id="5" name="Footer Placeholder 4">
            <a:extLst>
              <a:ext uri="{FF2B5EF4-FFF2-40B4-BE49-F238E27FC236}">
                <a16:creationId xmlns:a16="http://schemas.microsoft.com/office/drawing/2014/main" id="{0FCFD314-1E75-41B9-A585-4F4A32A347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0CC8E8-C649-4A81-BF53-F078B2A98453}"/>
              </a:ext>
            </a:extLst>
          </p:cNvPr>
          <p:cNvSpPr>
            <a:spLocks noGrp="1"/>
          </p:cNvSpPr>
          <p:nvPr>
            <p:ph type="sldNum" sz="quarter" idx="12"/>
          </p:nvPr>
        </p:nvSpPr>
        <p:spPr/>
        <p:txBody>
          <a:bodyPr/>
          <a:lstStyle/>
          <a:p>
            <a:fld id="{D643A852-0206-46AC-B0EB-645612933129}" type="slidenum">
              <a:rPr lang="en-US" smtClean="0"/>
              <a:t>‹#›</a:t>
            </a:fld>
            <a:endParaRPr lang="en-US" dirty="0"/>
          </a:p>
        </p:txBody>
      </p:sp>
    </p:spTree>
    <p:extLst>
      <p:ext uri="{BB962C8B-B14F-4D97-AF65-F5344CB8AC3E}">
        <p14:creationId xmlns:p14="http://schemas.microsoft.com/office/powerpoint/2010/main" val="2972108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CE73F-2F7C-4941-9B13-ACB43A4983EC}"/>
              </a:ext>
            </a:extLst>
          </p:cNvPr>
          <p:cNvSpPr>
            <a:spLocks noGrp="1"/>
          </p:cNvSpPr>
          <p:nvPr>
            <p:ph type="title"/>
          </p:nvPr>
        </p:nvSpPr>
        <p:spPr>
          <a:xfrm>
            <a:off x="762000" y="1524000"/>
            <a:ext cx="9144000" cy="1523999"/>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8BC107E-F2BE-4057-B06B-1E50FD12B561}"/>
              </a:ext>
            </a:extLst>
          </p:cNvPr>
          <p:cNvSpPr>
            <a:spLocks noGrp="1"/>
          </p:cNvSpPr>
          <p:nvPr>
            <p:ph type="body" orient="vert" idx="1"/>
          </p:nvPr>
        </p:nvSpPr>
        <p:spPr>
          <a:xfrm>
            <a:off x="762000" y="3048000"/>
            <a:ext cx="10668000" cy="3048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B9D7D8-1932-4215-A6E0-C16DA0DDB8B8}"/>
              </a:ext>
            </a:extLst>
          </p:cNvPr>
          <p:cNvSpPr>
            <a:spLocks noGrp="1"/>
          </p:cNvSpPr>
          <p:nvPr>
            <p:ph type="dt" sz="half" idx="10"/>
          </p:nvPr>
        </p:nvSpPr>
        <p:spPr/>
        <p:txBody>
          <a:bodyPr/>
          <a:lstStyle/>
          <a:p>
            <a:fld id="{F4D57BDD-E64A-4D27-8978-82FFCA18A12C}" type="datetimeFigureOut">
              <a:rPr lang="en-US" smtClean="0"/>
              <a:t>3/18/2024</a:t>
            </a:fld>
            <a:endParaRPr lang="en-US"/>
          </a:p>
        </p:txBody>
      </p:sp>
      <p:sp>
        <p:nvSpPr>
          <p:cNvPr id="5" name="Footer Placeholder 4">
            <a:extLst>
              <a:ext uri="{FF2B5EF4-FFF2-40B4-BE49-F238E27FC236}">
                <a16:creationId xmlns:a16="http://schemas.microsoft.com/office/drawing/2014/main" id="{4378B662-65E3-47B2-AD95-B041B57F3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93DBC5-88B5-4F2A-A0E3-752CB421737A}"/>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15098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6599DF-5B13-4800-ADD7-3A2A2F1C4889}"/>
              </a:ext>
            </a:extLst>
          </p:cNvPr>
          <p:cNvSpPr>
            <a:spLocks noGrp="1"/>
          </p:cNvSpPr>
          <p:nvPr>
            <p:ph type="title" orient="vert"/>
          </p:nvPr>
        </p:nvSpPr>
        <p:spPr>
          <a:xfrm>
            <a:off x="8724900" y="1523999"/>
            <a:ext cx="2705100" cy="4572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191E12-22D9-4DA9-A336-EA6A8B9B55B8}"/>
              </a:ext>
            </a:extLst>
          </p:cNvPr>
          <p:cNvSpPr>
            <a:spLocks noGrp="1"/>
          </p:cNvSpPr>
          <p:nvPr>
            <p:ph type="body" orient="vert" idx="1"/>
          </p:nvPr>
        </p:nvSpPr>
        <p:spPr>
          <a:xfrm>
            <a:off x="762000" y="1524000"/>
            <a:ext cx="76200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2A1D5-B7EF-43A4-81EF-B5A7EA35616B}"/>
              </a:ext>
            </a:extLst>
          </p:cNvPr>
          <p:cNvSpPr>
            <a:spLocks noGrp="1"/>
          </p:cNvSpPr>
          <p:nvPr>
            <p:ph type="dt" sz="half" idx="10"/>
          </p:nvPr>
        </p:nvSpPr>
        <p:spPr/>
        <p:txBody>
          <a:bodyPr/>
          <a:lstStyle/>
          <a:p>
            <a:fld id="{F4D57BDD-E64A-4D27-8978-82FFCA18A12C}" type="datetimeFigureOut">
              <a:rPr lang="en-US" smtClean="0"/>
              <a:t>3/18/2024</a:t>
            </a:fld>
            <a:endParaRPr lang="en-US"/>
          </a:p>
        </p:txBody>
      </p:sp>
      <p:sp>
        <p:nvSpPr>
          <p:cNvPr id="5" name="Footer Placeholder 4">
            <a:extLst>
              <a:ext uri="{FF2B5EF4-FFF2-40B4-BE49-F238E27FC236}">
                <a16:creationId xmlns:a16="http://schemas.microsoft.com/office/drawing/2014/main" id="{66809DFB-4410-42BF-B886-C984E3A53F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6487E8-E9A0-429E-88E5-34B1BE86BD23}"/>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163975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6A6A6-C260-4F8B-99DF-249C907BE5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36F8CB-5C97-4437-A672-4E43D0E5AE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90C990-05C1-4ECD-A899-722057AEA630}"/>
              </a:ext>
            </a:extLst>
          </p:cNvPr>
          <p:cNvSpPr>
            <a:spLocks noGrp="1"/>
          </p:cNvSpPr>
          <p:nvPr>
            <p:ph type="dt" sz="half" idx="10"/>
          </p:nvPr>
        </p:nvSpPr>
        <p:spPr/>
        <p:txBody>
          <a:bodyPr/>
          <a:lstStyle/>
          <a:p>
            <a:fld id="{F4D57BDD-E64A-4D27-8978-82FFCA18A12C}" type="datetimeFigureOut">
              <a:rPr lang="en-US" smtClean="0"/>
              <a:t>3/18/2024</a:t>
            </a:fld>
            <a:endParaRPr lang="en-US"/>
          </a:p>
        </p:txBody>
      </p:sp>
      <p:sp>
        <p:nvSpPr>
          <p:cNvPr id="5" name="Footer Placeholder 4">
            <a:extLst>
              <a:ext uri="{FF2B5EF4-FFF2-40B4-BE49-F238E27FC236}">
                <a16:creationId xmlns:a16="http://schemas.microsoft.com/office/drawing/2014/main" id="{C5E9811C-37A0-4DD1-8607-EFD4226E5D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CAB506-9570-4D3E-804F-A184A73DBCE6}"/>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681539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569B8-DEA4-4F12-9078-ECD731F2AC92}"/>
              </a:ext>
            </a:extLst>
          </p:cNvPr>
          <p:cNvSpPr>
            <a:spLocks noGrp="1"/>
          </p:cNvSpPr>
          <p:nvPr>
            <p:ph type="title"/>
          </p:nvPr>
        </p:nvSpPr>
        <p:spPr>
          <a:xfrm>
            <a:off x="762000" y="1530351"/>
            <a:ext cx="10668000" cy="2279650"/>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A0D1F3B-E79C-4822-999D-205B0E76C66F}"/>
              </a:ext>
            </a:extLst>
          </p:cNvPr>
          <p:cNvSpPr>
            <a:spLocks noGrp="1"/>
          </p:cNvSpPr>
          <p:nvPr>
            <p:ph type="body" idx="1"/>
          </p:nvPr>
        </p:nvSpPr>
        <p:spPr>
          <a:xfrm>
            <a:off x="762000" y="4589464"/>
            <a:ext cx="10668000" cy="118318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145166-621E-4C71-A40F-64E514536729}"/>
              </a:ext>
            </a:extLst>
          </p:cNvPr>
          <p:cNvSpPr>
            <a:spLocks noGrp="1"/>
          </p:cNvSpPr>
          <p:nvPr>
            <p:ph type="dt" sz="half" idx="10"/>
          </p:nvPr>
        </p:nvSpPr>
        <p:spPr/>
        <p:txBody>
          <a:bodyPr/>
          <a:lstStyle/>
          <a:p>
            <a:fld id="{F4D57BDD-E64A-4D27-8978-82FFCA18A12C}" type="datetimeFigureOut">
              <a:rPr lang="en-US" smtClean="0"/>
              <a:t>3/18/2024</a:t>
            </a:fld>
            <a:endParaRPr lang="en-US"/>
          </a:p>
        </p:txBody>
      </p:sp>
      <p:sp>
        <p:nvSpPr>
          <p:cNvPr id="5" name="Footer Placeholder 4">
            <a:extLst>
              <a:ext uri="{FF2B5EF4-FFF2-40B4-BE49-F238E27FC236}">
                <a16:creationId xmlns:a16="http://schemas.microsoft.com/office/drawing/2014/main" id="{44B8A175-E39F-477F-997B-99FF8677A5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69115F-5456-4FA3-8484-B1806E7C48C7}"/>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444534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8BC5C-CCF0-4BA5-B102-213AC6FD5A48}"/>
              </a:ext>
            </a:extLst>
          </p:cNvPr>
          <p:cNvSpPr>
            <a:spLocks noGrp="1"/>
          </p:cNvSpPr>
          <p:nvPr>
            <p:ph type="title"/>
          </p:nvPr>
        </p:nvSpPr>
        <p:spPr>
          <a:xfrm>
            <a:off x="762000" y="1524000"/>
            <a:ext cx="9144000" cy="1263649"/>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2237E63-3B4F-4C2F-A87C-9533227EB684}"/>
              </a:ext>
            </a:extLst>
          </p:cNvPr>
          <p:cNvSpPr>
            <a:spLocks noGrp="1"/>
          </p:cNvSpPr>
          <p:nvPr>
            <p:ph sz="half" idx="1"/>
          </p:nvPr>
        </p:nvSpPr>
        <p:spPr>
          <a:xfrm>
            <a:off x="762000" y="3048000"/>
            <a:ext cx="4572000"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78ACE3E-2FED-4289-B138-3EC2826909F5}"/>
              </a:ext>
            </a:extLst>
          </p:cNvPr>
          <p:cNvSpPr>
            <a:spLocks noGrp="1"/>
          </p:cNvSpPr>
          <p:nvPr>
            <p:ph sz="half" idx="2"/>
          </p:nvPr>
        </p:nvSpPr>
        <p:spPr>
          <a:xfrm>
            <a:off x="6858000" y="3048000"/>
            <a:ext cx="4572000"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55DB51-20DA-4BEF-90BA-DDD37DC080CF}"/>
              </a:ext>
            </a:extLst>
          </p:cNvPr>
          <p:cNvSpPr>
            <a:spLocks noGrp="1"/>
          </p:cNvSpPr>
          <p:nvPr>
            <p:ph type="dt" sz="half" idx="10"/>
          </p:nvPr>
        </p:nvSpPr>
        <p:spPr/>
        <p:txBody>
          <a:bodyPr/>
          <a:lstStyle/>
          <a:p>
            <a:fld id="{F4D57BDD-E64A-4D27-8978-82FFCA18A12C}" type="datetimeFigureOut">
              <a:rPr lang="en-US" smtClean="0"/>
              <a:t>3/18/2024</a:t>
            </a:fld>
            <a:endParaRPr lang="en-US"/>
          </a:p>
        </p:txBody>
      </p:sp>
      <p:sp>
        <p:nvSpPr>
          <p:cNvPr id="6" name="Footer Placeholder 5">
            <a:extLst>
              <a:ext uri="{FF2B5EF4-FFF2-40B4-BE49-F238E27FC236}">
                <a16:creationId xmlns:a16="http://schemas.microsoft.com/office/drawing/2014/main" id="{506D22E1-F0DB-4CB7-B2E3-D578EEAA6E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C29146B-54D6-4291-8EA2-6430024824AE}"/>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809625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4AE7-507A-4E14-96E2-5412FF8EA283}"/>
              </a:ext>
            </a:extLst>
          </p:cNvPr>
          <p:cNvSpPr>
            <a:spLocks noGrp="1"/>
          </p:cNvSpPr>
          <p:nvPr>
            <p:ph type="title"/>
          </p:nvPr>
        </p:nvSpPr>
        <p:spPr>
          <a:xfrm>
            <a:off x="762000" y="1527048"/>
            <a:ext cx="10668000" cy="758952"/>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EDEEE83-2945-4C22-9597-57F1F1262841}"/>
              </a:ext>
            </a:extLst>
          </p:cNvPr>
          <p:cNvSpPr>
            <a:spLocks noGrp="1"/>
          </p:cNvSpPr>
          <p:nvPr>
            <p:ph type="body" idx="1"/>
          </p:nvPr>
        </p:nvSpPr>
        <p:spPr>
          <a:xfrm>
            <a:off x="762000" y="2285999"/>
            <a:ext cx="4572001"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C2494D-AD1D-4CB7-A17C-B69079113D71}"/>
              </a:ext>
            </a:extLst>
          </p:cNvPr>
          <p:cNvSpPr>
            <a:spLocks noGrp="1"/>
          </p:cNvSpPr>
          <p:nvPr>
            <p:ph sz="half" idx="2"/>
          </p:nvPr>
        </p:nvSpPr>
        <p:spPr>
          <a:xfrm>
            <a:off x="762001" y="3059113"/>
            <a:ext cx="4572000" cy="3036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B23E4950-830D-4EE3-9F51-DD730255E0CD}"/>
              </a:ext>
            </a:extLst>
          </p:cNvPr>
          <p:cNvSpPr>
            <a:spLocks noGrp="1"/>
          </p:cNvSpPr>
          <p:nvPr>
            <p:ph type="body" sz="quarter" idx="3"/>
          </p:nvPr>
        </p:nvSpPr>
        <p:spPr>
          <a:xfrm>
            <a:off x="6857998" y="2286000"/>
            <a:ext cx="4572001"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F244AA-BDAA-4FDD-B742-449DF905730C}"/>
              </a:ext>
            </a:extLst>
          </p:cNvPr>
          <p:cNvSpPr>
            <a:spLocks noGrp="1"/>
          </p:cNvSpPr>
          <p:nvPr>
            <p:ph sz="quarter" idx="4"/>
          </p:nvPr>
        </p:nvSpPr>
        <p:spPr>
          <a:xfrm>
            <a:off x="6858000" y="3059113"/>
            <a:ext cx="4571998" cy="3036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B78494-ECE0-41D2-97E2-CFAC0434A8B8}"/>
              </a:ext>
            </a:extLst>
          </p:cNvPr>
          <p:cNvSpPr>
            <a:spLocks noGrp="1"/>
          </p:cNvSpPr>
          <p:nvPr>
            <p:ph type="dt" sz="half" idx="10"/>
          </p:nvPr>
        </p:nvSpPr>
        <p:spPr/>
        <p:txBody>
          <a:bodyPr/>
          <a:lstStyle/>
          <a:p>
            <a:fld id="{F4D57BDD-E64A-4D27-8978-82FFCA18A12C}" type="datetimeFigureOut">
              <a:rPr lang="en-US" smtClean="0"/>
              <a:t>3/18/2024</a:t>
            </a:fld>
            <a:endParaRPr lang="en-US"/>
          </a:p>
        </p:txBody>
      </p:sp>
      <p:sp>
        <p:nvSpPr>
          <p:cNvPr id="8" name="Footer Placeholder 7">
            <a:extLst>
              <a:ext uri="{FF2B5EF4-FFF2-40B4-BE49-F238E27FC236}">
                <a16:creationId xmlns:a16="http://schemas.microsoft.com/office/drawing/2014/main" id="{185E4C20-6CC5-4259-B554-B19F1A7AA0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09AB13-CCCC-4074-9B66-CE0B37902E3F}"/>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21585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FB5FF-4FD1-4CE4-BBC5-E6402FE06F0C}"/>
              </a:ext>
            </a:extLst>
          </p:cNvPr>
          <p:cNvSpPr>
            <a:spLocks noGrp="1"/>
          </p:cNvSpPr>
          <p:nvPr>
            <p:ph type="title"/>
          </p:nvPr>
        </p:nvSpPr>
        <p:spPr>
          <a:xfrm>
            <a:off x="762000" y="1524000"/>
            <a:ext cx="9144000" cy="3810000"/>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9E71AAD-C5B9-485B-84DD-60DAFD5F18BC}"/>
              </a:ext>
            </a:extLst>
          </p:cNvPr>
          <p:cNvSpPr>
            <a:spLocks noGrp="1"/>
          </p:cNvSpPr>
          <p:nvPr>
            <p:ph type="dt" sz="half" idx="10"/>
          </p:nvPr>
        </p:nvSpPr>
        <p:spPr/>
        <p:txBody>
          <a:bodyPr/>
          <a:lstStyle/>
          <a:p>
            <a:fld id="{F4D57BDD-E64A-4D27-8978-82FFCA18A12C}" type="datetimeFigureOut">
              <a:rPr lang="en-US" smtClean="0"/>
              <a:t>3/18/2024</a:t>
            </a:fld>
            <a:endParaRPr lang="en-US"/>
          </a:p>
        </p:txBody>
      </p:sp>
      <p:sp>
        <p:nvSpPr>
          <p:cNvPr id="4" name="Footer Placeholder 3">
            <a:extLst>
              <a:ext uri="{FF2B5EF4-FFF2-40B4-BE49-F238E27FC236}">
                <a16:creationId xmlns:a16="http://schemas.microsoft.com/office/drawing/2014/main" id="{9B7CACFF-0406-4EE2-9E8F-F594B952C2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52A47E-1990-4B6B-BCCB-75B6F213A8ED}"/>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910902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C8FE4C-64F1-4C88-9D30-17F8131ED627}"/>
              </a:ext>
            </a:extLst>
          </p:cNvPr>
          <p:cNvSpPr>
            <a:spLocks noGrp="1"/>
          </p:cNvSpPr>
          <p:nvPr>
            <p:ph type="dt" sz="half" idx="10"/>
          </p:nvPr>
        </p:nvSpPr>
        <p:spPr/>
        <p:txBody>
          <a:bodyPr/>
          <a:lstStyle/>
          <a:p>
            <a:fld id="{F4D57BDD-E64A-4D27-8978-82FFCA18A12C}" type="datetimeFigureOut">
              <a:rPr lang="en-US" smtClean="0"/>
              <a:t>3/18/2024</a:t>
            </a:fld>
            <a:endParaRPr lang="en-US"/>
          </a:p>
        </p:txBody>
      </p:sp>
      <p:sp>
        <p:nvSpPr>
          <p:cNvPr id="3" name="Footer Placeholder 2">
            <a:extLst>
              <a:ext uri="{FF2B5EF4-FFF2-40B4-BE49-F238E27FC236}">
                <a16:creationId xmlns:a16="http://schemas.microsoft.com/office/drawing/2014/main" id="{D25D8FB3-6FA4-40A7-BDBF-76CD0F22FE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649F41-A021-4490-BB80-C89DF0293708}"/>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1098263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CEF60-874B-45DE-BF65-CF0D08577588}"/>
              </a:ext>
            </a:extLst>
          </p:cNvPr>
          <p:cNvSpPr>
            <a:spLocks noGrp="1"/>
          </p:cNvSpPr>
          <p:nvPr>
            <p:ph type="title"/>
          </p:nvPr>
        </p:nvSpPr>
        <p:spPr>
          <a:xfrm>
            <a:off x="762000" y="1524000"/>
            <a:ext cx="3821113" cy="1524000"/>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CD757B0-722D-425F-8BD4-9CD9093BCBF5}"/>
              </a:ext>
            </a:extLst>
          </p:cNvPr>
          <p:cNvSpPr>
            <a:spLocks noGrp="1"/>
          </p:cNvSpPr>
          <p:nvPr>
            <p:ph idx="1"/>
          </p:nvPr>
        </p:nvSpPr>
        <p:spPr>
          <a:xfrm>
            <a:off x="5334000" y="1524000"/>
            <a:ext cx="6096000" cy="3810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DB0F60-AADF-41C3-8BFC-B405E0A3F9AC}"/>
              </a:ext>
            </a:extLst>
          </p:cNvPr>
          <p:cNvSpPr>
            <a:spLocks noGrp="1"/>
          </p:cNvSpPr>
          <p:nvPr>
            <p:ph type="body" sz="half" idx="2"/>
          </p:nvPr>
        </p:nvSpPr>
        <p:spPr>
          <a:xfrm>
            <a:off x="762000" y="3048000"/>
            <a:ext cx="3821113" cy="3048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AB1E11-97B6-42FD-9F45-6EDC3B83FABD}"/>
              </a:ext>
            </a:extLst>
          </p:cNvPr>
          <p:cNvSpPr>
            <a:spLocks noGrp="1"/>
          </p:cNvSpPr>
          <p:nvPr>
            <p:ph type="dt" sz="half" idx="10"/>
          </p:nvPr>
        </p:nvSpPr>
        <p:spPr/>
        <p:txBody>
          <a:bodyPr/>
          <a:lstStyle/>
          <a:p>
            <a:fld id="{F4D57BDD-E64A-4D27-8978-82FFCA18A12C}" type="datetimeFigureOut">
              <a:rPr lang="en-US" smtClean="0"/>
              <a:t>3/18/2024</a:t>
            </a:fld>
            <a:endParaRPr lang="en-US"/>
          </a:p>
        </p:txBody>
      </p:sp>
      <p:sp>
        <p:nvSpPr>
          <p:cNvPr id="6" name="Footer Placeholder 5">
            <a:extLst>
              <a:ext uri="{FF2B5EF4-FFF2-40B4-BE49-F238E27FC236}">
                <a16:creationId xmlns:a16="http://schemas.microsoft.com/office/drawing/2014/main" id="{E14D7DA9-F910-4337-99A2-91F4EA3612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93A2F2-339E-4406-9A90-534A38C5A069}"/>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4013559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71599-6E07-4A55-9B93-4CA5EFE3FD76}"/>
              </a:ext>
            </a:extLst>
          </p:cNvPr>
          <p:cNvSpPr>
            <a:spLocks noGrp="1"/>
          </p:cNvSpPr>
          <p:nvPr>
            <p:ph type="title"/>
          </p:nvPr>
        </p:nvSpPr>
        <p:spPr>
          <a:xfrm>
            <a:off x="762001" y="1524000"/>
            <a:ext cx="3810000" cy="15240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2C2D26-DACA-4941-955E-18F7E236758C}"/>
              </a:ext>
            </a:extLst>
          </p:cNvPr>
          <p:cNvSpPr>
            <a:spLocks noGrp="1"/>
          </p:cNvSpPr>
          <p:nvPr>
            <p:ph type="pic" idx="1"/>
          </p:nvPr>
        </p:nvSpPr>
        <p:spPr>
          <a:xfrm>
            <a:off x="5333999" y="1524000"/>
            <a:ext cx="6095999" cy="381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7EDB26D-C5B0-41D6-A75F-F89A87BE243A}"/>
              </a:ext>
            </a:extLst>
          </p:cNvPr>
          <p:cNvSpPr>
            <a:spLocks noGrp="1"/>
          </p:cNvSpPr>
          <p:nvPr>
            <p:ph type="body" sz="half" idx="2"/>
          </p:nvPr>
        </p:nvSpPr>
        <p:spPr>
          <a:xfrm>
            <a:off x="762001" y="3048000"/>
            <a:ext cx="3810000" cy="3048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9304B6-48DF-41FA-A089-8C83BBA63673}"/>
              </a:ext>
            </a:extLst>
          </p:cNvPr>
          <p:cNvSpPr>
            <a:spLocks noGrp="1"/>
          </p:cNvSpPr>
          <p:nvPr>
            <p:ph type="dt" sz="half" idx="10"/>
          </p:nvPr>
        </p:nvSpPr>
        <p:spPr/>
        <p:txBody>
          <a:bodyPr/>
          <a:lstStyle/>
          <a:p>
            <a:fld id="{F4D57BDD-E64A-4D27-8978-82FFCA18A12C}" type="datetimeFigureOut">
              <a:rPr lang="en-US" smtClean="0"/>
              <a:t>3/18/2024</a:t>
            </a:fld>
            <a:endParaRPr lang="en-US"/>
          </a:p>
        </p:txBody>
      </p:sp>
      <p:sp>
        <p:nvSpPr>
          <p:cNvPr id="6" name="Footer Placeholder 5">
            <a:extLst>
              <a:ext uri="{FF2B5EF4-FFF2-40B4-BE49-F238E27FC236}">
                <a16:creationId xmlns:a16="http://schemas.microsoft.com/office/drawing/2014/main" id="{14DFB82F-A17A-4BC7-A522-CD934BC35C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CC530C-8824-4BE3-884E-2AFF30B572BC}"/>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1596996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1B49B9-8C94-4604-AEEE-CB5051962D27}"/>
              </a:ext>
            </a:extLst>
          </p:cNvPr>
          <p:cNvSpPr>
            <a:spLocks noGrp="1"/>
          </p:cNvSpPr>
          <p:nvPr>
            <p:ph type="title"/>
          </p:nvPr>
        </p:nvSpPr>
        <p:spPr>
          <a:xfrm>
            <a:off x="762000" y="1524000"/>
            <a:ext cx="9144000" cy="1263649"/>
          </a:xfrm>
          <a:prstGeom prst="rect">
            <a:avLst/>
          </a:prstGeom>
        </p:spPr>
        <p:txBody>
          <a:bodyPr vert="horz" lIns="91440" tIns="45720" rIns="91440" bIns="4572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C3204E-CAF5-48A1-928F-757507EC48C4}"/>
              </a:ext>
            </a:extLst>
          </p:cNvPr>
          <p:cNvSpPr>
            <a:spLocks noGrp="1"/>
          </p:cNvSpPr>
          <p:nvPr>
            <p:ph type="body" idx="1"/>
          </p:nvPr>
        </p:nvSpPr>
        <p:spPr>
          <a:xfrm>
            <a:off x="762000" y="3047999"/>
            <a:ext cx="10668000" cy="30480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9540D12-4B42-4790-8677-C9250F3CDDCF}"/>
              </a:ext>
            </a:extLst>
          </p:cNvPr>
          <p:cNvSpPr>
            <a:spLocks noGrp="1"/>
          </p:cNvSpPr>
          <p:nvPr>
            <p:ph type="dt" sz="half" idx="2"/>
          </p:nvPr>
        </p:nvSpPr>
        <p:spPr>
          <a:xfrm>
            <a:off x="762000" y="401594"/>
            <a:ext cx="3048000" cy="365125"/>
          </a:xfrm>
          <a:prstGeom prst="rect">
            <a:avLst/>
          </a:prstGeom>
        </p:spPr>
        <p:txBody>
          <a:bodyPr vert="horz" lIns="91440" tIns="45720" rIns="91440" bIns="45720" rtlCol="0" anchor="b" anchorCtr="0"/>
          <a:lstStyle>
            <a:lvl1pPr algn="l">
              <a:defRPr sz="900">
                <a:solidFill>
                  <a:schemeClr val="tx1"/>
                </a:solidFill>
              </a:defRPr>
            </a:lvl1pPr>
          </a:lstStyle>
          <a:p>
            <a:fld id="{F4D57BDD-E64A-4D27-8978-82FFCA18A12C}" type="datetimeFigureOut">
              <a:rPr lang="en-US" smtClean="0"/>
              <a:pPr/>
              <a:t>3/18/2024</a:t>
            </a:fld>
            <a:endParaRPr lang="en-US" dirty="0"/>
          </a:p>
        </p:txBody>
      </p:sp>
      <p:sp>
        <p:nvSpPr>
          <p:cNvPr id="5" name="Footer Placeholder 4">
            <a:extLst>
              <a:ext uri="{FF2B5EF4-FFF2-40B4-BE49-F238E27FC236}">
                <a16:creationId xmlns:a16="http://schemas.microsoft.com/office/drawing/2014/main" id="{022B17CD-6C27-4CD1-B20D-EA4B8E54F4FD}"/>
              </a:ext>
            </a:extLst>
          </p:cNvPr>
          <p:cNvSpPr>
            <a:spLocks noGrp="1"/>
          </p:cNvSpPr>
          <p:nvPr>
            <p:ph type="ftr" sz="quarter" idx="3"/>
          </p:nvPr>
        </p:nvSpPr>
        <p:spPr>
          <a:xfrm>
            <a:off x="6858000" y="6096000"/>
            <a:ext cx="4572000" cy="365125"/>
          </a:xfrm>
          <a:prstGeom prst="rect">
            <a:avLst/>
          </a:prstGeom>
        </p:spPr>
        <p:txBody>
          <a:bodyPr vert="horz" lIns="91440" tIns="45720" rIns="91440" bIns="45720" rtlCol="0" anchor="t" anchorCtr="0"/>
          <a:lstStyle>
            <a:lvl1pPr algn="r">
              <a:defRPr sz="8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C03A934F-C817-4C99-A2CF-C763A3F20627}"/>
              </a:ext>
            </a:extLst>
          </p:cNvPr>
          <p:cNvSpPr>
            <a:spLocks noGrp="1"/>
          </p:cNvSpPr>
          <p:nvPr>
            <p:ph type="sldNum" sz="quarter" idx="4"/>
          </p:nvPr>
        </p:nvSpPr>
        <p:spPr>
          <a:xfrm>
            <a:off x="9144000" y="401594"/>
            <a:ext cx="2286000" cy="762000"/>
          </a:xfrm>
          <a:prstGeom prst="rect">
            <a:avLst/>
          </a:prstGeom>
        </p:spPr>
        <p:txBody>
          <a:bodyPr vert="horz" lIns="91440" tIns="45720" rIns="91440" bIns="45720" rtlCol="0" anchor="t" anchorCtr="0"/>
          <a:lstStyle>
            <a:lvl1pPr algn="r">
              <a:defRPr sz="3600">
                <a:solidFill>
                  <a:schemeClr val="tx1"/>
                </a:solidFill>
                <a:latin typeface="+mj-lt"/>
              </a:defRPr>
            </a:lvl1pPr>
          </a:lstStyle>
          <a:p>
            <a:fld id="{D643A852-0206-46AC-B0EB-645612933129}" type="slidenum">
              <a:rPr lang="en-US" smtClean="0"/>
              <a:pPr/>
              <a:t>‹#›</a:t>
            </a:fld>
            <a:endParaRPr lang="en-US" dirty="0"/>
          </a:p>
        </p:txBody>
      </p:sp>
    </p:spTree>
    <p:extLst>
      <p:ext uri="{BB962C8B-B14F-4D97-AF65-F5344CB8AC3E}">
        <p14:creationId xmlns:p14="http://schemas.microsoft.com/office/powerpoint/2010/main" val="1968608046"/>
      </p:ext>
    </p:extLst>
  </p:cSld>
  <p:clrMap bg1="dk1" tx1="lt1" bg2="dk2" tx2="lt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904" r:id="rId6"/>
    <p:sldLayoutId id="2147483899" r:id="rId7"/>
    <p:sldLayoutId id="2147483900" r:id="rId8"/>
    <p:sldLayoutId id="2147483901" r:id="rId9"/>
    <p:sldLayoutId id="2147483903" r:id="rId10"/>
    <p:sldLayoutId id="214748390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3" descr="Ahşap masanın üstünde olan bir kalem hamilinin içinde renkli kalem">
            <a:extLst>
              <a:ext uri="{FF2B5EF4-FFF2-40B4-BE49-F238E27FC236}">
                <a16:creationId xmlns:a16="http://schemas.microsoft.com/office/drawing/2014/main" id="{02DC6116-3EF1-E2C5-7150-D280507CF29B}"/>
              </a:ext>
            </a:extLst>
          </p:cNvPr>
          <p:cNvPicPr>
            <a:picLocks noChangeAspect="1"/>
          </p:cNvPicPr>
          <p:nvPr/>
        </p:nvPicPr>
        <p:blipFill rotWithShape="1">
          <a:blip r:embed="rId2">
            <a:alphaModFix amt="80000"/>
          </a:blip>
          <a:srcRect t="25094"/>
          <a:stretch/>
        </p:blipFill>
        <p:spPr>
          <a:xfrm>
            <a:off x="20" y="10"/>
            <a:ext cx="12191980" cy="6095990"/>
          </a:xfrm>
          <a:custGeom>
            <a:avLst/>
            <a:gdLst/>
            <a:ahLst/>
            <a:cxnLst/>
            <a:rect l="l" t="t" r="r" b="b"/>
            <a:pathLst>
              <a:path w="12192000" h="6096000">
                <a:moveTo>
                  <a:pt x="7230262" y="5906862"/>
                </a:moveTo>
                <a:lnTo>
                  <a:pt x="7197115" y="5913338"/>
                </a:lnTo>
                <a:lnTo>
                  <a:pt x="7214545" y="5911744"/>
                </a:lnTo>
                <a:cubicBezTo>
                  <a:pt x="7220308" y="5910958"/>
                  <a:pt x="7225785" y="5909624"/>
                  <a:pt x="7230262" y="5906862"/>
                </a:cubicBezTo>
                <a:close/>
                <a:moveTo>
                  <a:pt x="7009120" y="5850263"/>
                </a:moveTo>
                <a:lnTo>
                  <a:pt x="7021563" y="5861355"/>
                </a:lnTo>
                <a:lnTo>
                  <a:pt x="7021563" y="5861354"/>
                </a:lnTo>
                <a:close/>
                <a:moveTo>
                  <a:pt x="7768443" y="5742074"/>
                </a:moveTo>
                <a:lnTo>
                  <a:pt x="7768443" y="5742075"/>
                </a:lnTo>
                <a:lnTo>
                  <a:pt x="7792447" y="5764553"/>
                </a:lnTo>
                <a:cubicBezTo>
                  <a:pt x="7785969" y="5758457"/>
                  <a:pt x="7779301" y="5752361"/>
                  <a:pt x="7768443" y="5742074"/>
                </a:cubicBezTo>
                <a:close/>
                <a:moveTo>
                  <a:pt x="4038748" y="5739955"/>
                </a:moveTo>
                <a:lnTo>
                  <a:pt x="4030517" y="5751599"/>
                </a:lnTo>
                <a:cubicBezTo>
                  <a:pt x="4026230" y="5759505"/>
                  <a:pt x="4021242" y="5765745"/>
                  <a:pt x="4015609" y="5770450"/>
                </a:cubicBezTo>
                <a:lnTo>
                  <a:pt x="3996845" y="5780104"/>
                </a:lnTo>
                <a:cubicBezTo>
                  <a:pt x="4010562" y="5776555"/>
                  <a:pt x="4021944" y="5767411"/>
                  <a:pt x="4030518" y="5751599"/>
                </a:cubicBezTo>
                <a:close/>
                <a:moveTo>
                  <a:pt x="6245343" y="5736549"/>
                </a:moveTo>
                <a:lnTo>
                  <a:pt x="6274406" y="5743345"/>
                </a:lnTo>
                <a:lnTo>
                  <a:pt x="6291247" y="5749662"/>
                </a:lnTo>
                <a:lnTo>
                  <a:pt x="6291385" y="5749714"/>
                </a:lnTo>
                <a:lnTo>
                  <a:pt x="6306284" y="5755552"/>
                </a:lnTo>
                <a:lnTo>
                  <a:pt x="6308075" y="5755968"/>
                </a:lnTo>
                <a:lnTo>
                  <a:pt x="6313855" y="5758133"/>
                </a:lnTo>
                <a:cubicBezTo>
                  <a:pt x="6321454" y="5760521"/>
                  <a:pt x="6329151" y="5762258"/>
                  <a:pt x="6337048" y="5762696"/>
                </a:cubicBezTo>
                <a:lnTo>
                  <a:pt x="6308075" y="5755968"/>
                </a:lnTo>
                <a:lnTo>
                  <a:pt x="6291385" y="5749714"/>
                </a:lnTo>
                <a:lnTo>
                  <a:pt x="6276197" y="5743764"/>
                </a:lnTo>
                <a:lnTo>
                  <a:pt x="6274406" y="5743345"/>
                </a:lnTo>
                <a:lnTo>
                  <a:pt x="6268613" y="5741171"/>
                </a:lnTo>
                <a:cubicBezTo>
                  <a:pt x="6260996" y="5738770"/>
                  <a:pt x="6253273" y="5737013"/>
                  <a:pt x="6245343" y="5736549"/>
                </a:cubicBezTo>
                <a:close/>
                <a:moveTo>
                  <a:pt x="6558837" y="5706717"/>
                </a:moveTo>
                <a:cubicBezTo>
                  <a:pt x="6548970" y="5706068"/>
                  <a:pt x="6539355" y="5706473"/>
                  <a:pt x="6529984" y="5708163"/>
                </a:cubicBezTo>
                <a:lnTo>
                  <a:pt x="6589207" y="5711593"/>
                </a:lnTo>
                <a:cubicBezTo>
                  <a:pt x="6578825" y="5709068"/>
                  <a:pt x="6568705" y="5707366"/>
                  <a:pt x="6558837" y="5706717"/>
                </a:cubicBezTo>
                <a:close/>
                <a:moveTo>
                  <a:pt x="4834454" y="5646059"/>
                </a:moveTo>
                <a:cubicBezTo>
                  <a:pt x="4849504" y="5662538"/>
                  <a:pt x="4866316" y="5668776"/>
                  <a:pt x="4883986" y="5670301"/>
                </a:cubicBezTo>
                <a:lnTo>
                  <a:pt x="4858238" y="5663787"/>
                </a:lnTo>
                <a:cubicBezTo>
                  <a:pt x="4849945" y="5659978"/>
                  <a:pt x="4841980" y="5654298"/>
                  <a:pt x="4834454" y="5646059"/>
                </a:cubicBezTo>
                <a:close/>
                <a:moveTo>
                  <a:pt x="5056443" y="5643725"/>
                </a:moveTo>
                <a:lnTo>
                  <a:pt x="5072588" y="5644505"/>
                </a:lnTo>
                <a:cubicBezTo>
                  <a:pt x="5078053" y="5645963"/>
                  <a:pt x="5083590" y="5648726"/>
                  <a:pt x="5089162" y="5653107"/>
                </a:cubicBezTo>
                <a:cubicBezTo>
                  <a:pt x="5078019" y="5644344"/>
                  <a:pt x="5067015" y="5642058"/>
                  <a:pt x="5056443" y="5643725"/>
                </a:cubicBezTo>
                <a:close/>
                <a:moveTo>
                  <a:pt x="739852" y="5343843"/>
                </a:moveTo>
                <a:cubicBezTo>
                  <a:pt x="733899" y="5350392"/>
                  <a:pt x="728660" y="5358013"/>
                  <a:pt x="724278" y="5365062"/>
                </a:cubicBezTo>
                <a:cubicBezTo>
                  <a:pt x="719849" y="5372206"/>
                  <a:pt x="714527" y="5377552"/>
                  <a:pt x="708621" y="5381222"/>
                </a:cubicBezTo>
                <a:lnTo>
                  <a:pt x="691439" y="5386697"/>
                </a:lnTo>
                <a:lnTo>
                  <a:pt x="708622" y="5381222"/>
                </a:lnTo>
                <a:cubicBezTo>
                  <a:pt x="714527" y="5377552"/>
                  <a:pt x="719849" y="5372206"/>
                  <a:pt x="724279" y="5365062"/>
                </a:cubicBezTo>
                <a:cubicBezTo>
                  <a:pt x="728660" y="5358013"/>
                  <a:pt x="733899" y="5350392"/>
                  <a:pt x="739852" y="5343843"/>
                </a:cubicBezTo>
                <a:close/>
                <a:moveTo>
                  <a:pt x="8934151" y="5275333"/>
                </a:moveTo>
                <a:cubicBezTo>
                  <a:pt x="8940248" y="5280573"/>
                  <a:pt x="8947058" y="5285906"/>
                  <a:pt x="8954249" y="5290264"/>
                </a:cubicBezTo>
                <a:lnTo>
                  <a:pt x="8962389" y="5293563"/>
                </a:lnTo>
                <a:lnTo>
                  <a:pt x="8954250" y="5290264"/>
                </a:lnTo>
                <a:cubicBezTo>
                  <a:pt x="8947058" y="5285906"/>
                  <a:pt x="8940248" y="5280573"/>
                  <a:pt x="8934151" y="5275333"/>
                </a:cubicBezTo>
                <a:close/>
                <a:moveTo>
                  <a:pt x="2314816" y="5273737"/>
                </a:moveTo>
                <a:cubicBezTo>
                  <a:pt x="2309720" y="5274714"/>
                  <a:pt x="2304339" y="5276762"/>
                  <a:pt x="2300909" y="5279143"/>
                </a:cubicBezTo>
                <a:cubicBezTo>
                  <a:pt x="2267856" y="5302385"/>
                  <a:pt x="2242281" y="5314291"/>
                  <a:pt x="2216515" y="5314887"/>
                </a:cubicBezTo>
                <a:cubicBezTo>
                  <a:pt x="2242281" y="5314291"/>
                  <a:pt x="2267856" y="5302385"/>
                  <a:pt x="2300910" y="5279143"/>
                </a:cubicBezTo>
                <a:close/>
                <a:moveTo>
                  <a:pt x="1916629" y="5252000"/>
                </a:moveTo>
                <a:lnTo>
                  <a:pt x="1907132" y="5255330"/>
                </a:lnTo>
                <a:lnTo>
                  <a:pt x="1866619" y="5265015"/>
                </a:lnTo>
                <a:lnTo>
                  <a:pt x="1907133" y="5255330"/>
                </a:lnTo>
                <a:close/>
                <a:moveTo>
                  <a:pt x="2058204" y="5241232"/>
                </a:moveTo>
                <a:cubicBezTo>
                  <a:pt x="2076636" y="5242946"/>
                  <a:pt x="2095174" y="5243803"/>
                  <a:pt x="2108194" y="5255939"/>
                </a:cubicBezTo>
                <a:cubicBezTo>
                  <a:pt x="2095175" y="5243803"/>
                  <a:pt x="2076636" y="5242946"/>
                  <a:pt x="2058204" y="5241232"/>
                </a:cubicBezTo>
                <a:close/>
                <a:moveTo>
                  <a:pt x="0" y="0"/>
                </a:moveTo>
                <a:lnTo>
                  <a:pt x="12191456" y="0"/>
                </a:lnTo>
                <a:lnTo>
                  <a:pt x="12191456" y="873938"/>
                </a:lnTo>
                <a:lnTo>
                  <a:pt x="12192000" y="873938"/>
                </a:lnTo>
                <a:lnTo>
                  <a:pt x="12192000" y="3249107"/>
                </a:lnTo>
                <a:cubicBezTo>
                  <a:pt x="12192000" y="3264730"/>
                  <a:pt x="12192000" y="3274255"/>
                  <a:pt x="12192000" y="3283970"/>
                </a:cubicBezTo>
                <a:lnTo>
                  <a:pt x="12192000" y="3681702"/>
                </a:lnTo>
                <a:lnTo>
                  <a:pt x="12160947" y="3710323"/>
                </a:lnTo>
                <a:cubicBezTo>
                  <a:pt x="12118083" y="3731849"/>
                  <a:pt x="12072360" y="3751282"/>
                  <a:pt x="12026448" y="3770523"/>
                </a:cubicBezTo>
                <a:cubicBezTo>
                  <a:pt x="12013114" y="3776049"/>
                  <a:pt x="11998443" y="3779097"/>
                  <a:pt x="11986443" y="3786526"/>
                </a:cubicBezTo>
                <a:cubicBezTo>
                  <a:pt x="11931195" y="3820436"/>
                  <a:pt x="11877664" y="3857014"/>
                  <a:pt x="11821656" y="3889591"/>
                </a:cubicBezTo>
                <a:cubicBezTo>
                  <a:pt x="11763931" y="3923310"/>
                  <a:pt x="11712304" y="3963126"/>
                  <a:pt x="11672489" y="4017039"/>
                </a:cubicBezTo>
                <a:cubicBezTo>
                  <a:pt x="11635529" y="4067143"/>
                  <a:pt x="11599714" y="4118007"/>
                  <a:pt x="11562947" y="4168300"/>
                </a:cubicBezTo>
                <a:cubicBezTo>
                  <a:pt x="11553613" y="4181065"/>
                  <a:pt x="11545039" y="4196115"/>
                  <a:pt x="11532275" y="4204307"/>
                </a:cubicBezTo>
                <a:cubicBezTo>
                  <a:pt x="11505795" y="4221452"/>
                  <a:pt x="11476838" y="4235359"/>
                  <a:pt x="11448453" y="4249457"/>
                </a:cubicBezTo>
                <a:cubicBezTo>
                  <a:pt x="11424069" y="4261459"/>
                  <a:pt x="11398160" y="4270411"/>
                  <a:pt x="11374346" y="4283366"/>
                </a:cubicBezTo>
                <a:cubicBezTo>
                  <a:pt x="11355296" y="4293655"/>
                  <a:pt x="11338339" y="4307943"/>
                  <a:pt x="11320623" y="4320897"/>
                </a:cubicBezTo>
                <a:cubicBezTo>
                  <a:pt x="11305192" y="4332136"/>
                  <a:pt x="11288238" y="4341852"/>
                  <a:pt x="11275283" y="4355378"/>
                </a:cubicBezTo>
                <a:cubicBezTo>
                  <a:pt x="11243658" y="4388145"/>
                  <a:pt x="11211843" y="4420340"/>
                  <a:pt x="11172600" y="4444536"/>
                </a:cubicBezTo>
                <a:cubicBezTo>
                  <a:pt x="11133927" y="4468538"/>
                  <a:pt x="11097350" y="4495401"/>
                  <a:pt x="11058869" y="4519786"/>
                </a:cubicBezTo>
                <a:cubicBezTo>
                  <a:pt x="11021146" y="4543599"/>
                  <a:pt x="10987046" y="4569697"/>
                  <a:pt x="10967423" y="4611991"/>
                </a:cubicBezTo>
                <a:cubicBezTo>
                  <a:pt x="10958661" y="4630659"/>
                  <a:pt x="10946279" y="4651044"/>
                  <a:pt x="10929704" y="4661903"/>
                </a:cubicBezTo>
                <a:cubicBezTo>
                  <a:pt x="10906081" y="4677334"/>
                  <a:pt x="10876171" y="4682859"/>
                  <a:pt x="10850453" y="4696003"/>
                </a:cubicBezTo>
                <a:cubicBezTo>
                  <a:pt x="10820162" y="4711434"/>
                  <a:pt x="10785111" y="4724770"/>
                  <a:pt x="10764534" y="4749345"/>
                </a:cubicBezTo>
                <a:cubicBezTo>
                  <a:pt x="10746246" y="4771255"/>
                  <a:pt x="10727767" y="4788399"/>
                  <a:pt x="10703573" y="4802305"/>
                </a:cubicBezTo>
                <a:cubicBezTo>
                  <a:pt x="10686617" y="4812022"/>
                  <a:pt x="10674046" y="4829738"/>
                  <a:pt x="10656519" y="4837740"/>
                </a:cubicBezTo>
                <a:cubicBezTo>
                  <a:pt x="10633467" y="4848409"/>
                  <a:pt x="10610225" y="4856791"/>
                  <a:pt x="10590031" y="4873366"/>
                </a:cubicBezTo>
                <a:cubicBezTo>
                  <a:pt x="10569075" y="4890510"/>
                  <a:pt x="10545263" y="4904036"/>
                  <a:pt x="10523354" y="4920039"/>
                </a:cubicBezTo>
                <a:cubicBezTo>
                  <a:pt x="10511734" y="4928611"/>
                  <a:pt x="10502208" y="4939851"/>
                  <a:pt x="10490969" y="4948806"/>
                </a:cubicBezTo>
                <a:cubicBezTo>
                  <a:pt x="10470394" y="4965188"/>
                  <a:pt x="10449438" y="4981191"/>
                  <a:pt x="10428291" y="4996622"/>
                </a:cubicBezTo>
                <a:cubicBezTo>
                  <a:pt x="10407146" y="5012055"/>
                  <a:pt x="10386952" y="5029961"/>
                  <a:pt x="10363709" y="5041201"/>
                </a:cubicBezTo>
                <a:cubicBezTo>
                  <a:pt x="10324086" y="5060251"/>
                  <a:pt x="10280840" y="5071682"/>
                  <a:pt x="10242357" y="5092257"/>
                </a:cubicBezTo>
                <a:cubicBezTo>
                  <a:pt x="10203304" y="5113211"/>
                  <a:pt x="10166536" y="5139503"/>
                  <a:pt x="10131863" y="5167315"/>
                </a:cubicBezTo>
                <a:cubicBezTo>
                  <a:pt x="10104430" y="5189224"/>
                  <a:pt x="10078713" y="5210943"/>
                  <a:pt x="10044230" y="5222182"/>
                </a:cubicBezTo>
                <a:cubicBezTo>
                  <a:pt x="10024990" y="5228470"/>
                  <a:pt x="10004797" y="5242186"/>
                  <a:pt x="9993175" y="5258189"/>
                </a:cubicBezTo>
                <a:cubicBezTo>
                  <a:pt x="9968027" y="5293049"/>
                  <a:pt x="9935832" y="5317626"/>
                  <a:pt x="9899446" y="5338582"/>
                </a:cubicBezTo>
                <a:cubicBezTo>
                  <a:pt x="9850865" y="5366776"/>
                  <a:pt x="9802858" y="5395543"/>
                  <a:pt x="9754088" y="5423166"/>
                </a:cubicBezTo>
                <a:cubicBezTo>
                  <a:pt x="9725323" y="5439551"/>
                  <a:pt x="9696749" y="5456885"/>
                  <a:pt x="9666265" y="5468888"/>
                </a:cubicBezTo>
                <a:cubicBezTo>
                  <a:pt x="9603971" y="5493655"/>
                  <a:pt x="9540152" y="5514799"/>
                  <a:pt x="9477283" y="5537851"/>
                </a:cubicBezTo>
                <a:cubicBezTo>
                  <a:pt x="9456709" y="5545280"/>
                  <a:pt x="9437278" y="5555949"/>
                  <a:pt x="9416321" y="5562426"/>
                </a:cubicBezTo>
                <a:cubicBezTo>
                  <a:pt x="9393650" y="5569475"/>
                  <a:pt x="9369267" y="5571571"/>
                  <a:pt x="9346597" y="5578619"/>
                </a:cubicBezTo>
                <a:cubicBezTo>
                  <a:pt x="9308875" y="5590240"/>
                  <a:pt x="9272298" y="5605101"/>
                  <a:pt x="9234579" y="5616911"/>
                </a:cubicBezTo>
                <a:cubicBezTo>
                  <a:pt x="9161805" y="5639582"/>
                  <a:pt x="9088840" y="5661299"/>
                  <a:pt x="9015878" y="5682826"/>
                </a:cubicBezTo>
                <a:cubicBezTo>
                  <a:pt x="9000257" y="5687399"/>
                  <a:pt x="8983301" y="5687970"/>
                  <a:pt x="8967871" y="5692923"/>
                </a:cubicBezTo>
                <a:cubicBezTo>
                  <a:pt x="8926911" y="5706259"/>
                  <a:pt x="8886142" y="5720736"/>
                  <a:pt x="8845565" y="5735407"/>
                </a:cubicBezTo>
                <a:cubicBezTo>
                  <a:pt x="8820990" y="5744361"/>
                  <a:pt x="8796985" y="5755409"/>
                  <a:pt x="8772219" y="5763982"/>
                </a:cubicBezTo>
                <a:cubicBezTo>
                  <a:pt x="8752407" y="5770840"/>
                  <a:pt x="8732023" y="5776174"/>
                  <a:pt x="8711448" y="5780366"/>
                </a:cubicBezTo>
                <a:cubicBezTo>
                  <a:pt x="8693731" y="5783986"/>
                  <a:pt x="8675253" y="5783603"/>
                  <a:pt x="8657726" y="5787986"/>
                </a:cubicBezTo>
                <a:cubicBezTo>
                  <a:pt x="8610288" y="5799797"/>
                  <a:pt x="8563425" y="5813133"/>
                  <a:pt x="8516369" y="5825705"/>
                </a:cubicBezTo>
                <a:cubicBezTo>
                  <a:pt x="8497511" y="5830659"/>
                  <a:pt x="8478269" y="5834280"/>
                  <a:pt x="8459979" y="5840566"/>
                </a:cubicBezTo>
                <a:cubicBezTo>
                  <a:pt x="8411019" y="5857141"/>
                  <a:pt x="8362822" y="5875999"/>
                  <a:pt x="8313671" y="5891622"/>
                </a:cubicBezTo>
                <a:cubicBezTo>
                  <a:pt x="8272903" y="5904576"/>
                  <a:pt x="8230992" y="5913910"/>
                  <a:pt x="8189651" y="5925341"/>
                </a:cubicBezTo>
                <a:cubicBezTo>
                  <a:pt x="8172124" y="5930295"/>
                  <a:pt x="8155359" y="5937343"/>
                  <a:pt x="8137835" y="5941534"/>
                </a:cubicBezTo>
                <a:cubicBezTo>
                  <a:pt x="8098590" y="5951059"/>
                  <a:pt x="8058774" y="5959059"/>
                  <a:pt x="8019339" y="5968586"/>
                </a:cubicBezTo>
                <a:cubicBezTo>
                  <a:pt x="7996859" y="5974110"/>
                  <a:pt x="7975142" y="5984017"/>
                  <a:pt x="7952280" y="5987637"/>
                </a:cubicBezTo>
                <a:cubicBezTo>
                  <a:pt x="7897987" y="5996209"/>
                  <a:pt x="7843311" y="6002305"/>
                  <a:pt x="7788636" y="6009163"/>
                </a:cubicBezTo>
                <a:cubicBezTo>
                  <a:pt x="7732247" y="6016211"/>
                  <a:pt x="7676047" y="6023642"/>
                  <a:pt x="7619655" y="6029928"/>
                </a:cubicBezTo>
                <a:cubicBezTo>
                  <a:pt x="7588795" y="6033168"/>
                  <a:pt x="7557742" y="6033738"/>
                  <a:pt x="7526880" y="6036786"/>
                </a:cubicBezTo>
                <a:cubicBezTo>
                  <a:pt x="7499828" y="6039455"/>
                  <a:pt x="7472967" y="6044407"/>
                  <a:pt x="7445916" y="6047647"/>
                </a:cubicBezTo>
                <a:cubicBezTo>
                  <a:pt x="7422483" y="6050313"/>
                  <a:pt x="7398860" y="6051837"/>
                  <a:pt x="7375428" y="6054505"/>
                </a:cubicBezTo>
                <a:cubicBezTo>
                  <a:pt x="7337899" y="6058885"/>
                  <a:pt x="7300559" y="6063839"/>
                  <a:pt x="7263220" y="6068411"/>
                </a:cubicBezTo>
                <a:cubicBezTo>
                  <a:pt x="7247599" y="6070126"/>
                  <a:pt x="7231214" y="6074888"/>
                  <a:pt x="7216547" y="6072032"/>
                </a:cubicBezTo>
                <a:cubicBezTo>
                  <a:pt x="7179587" y="6064791"/>
                  <a:pt x="7143199" y="6066887"/>
                  <a:pt x="7106432" y="6071840"/>
                </a:cubicBezTo>
                <a:cubicBezTo>
                  <a:pt x="7093860" y="6073555"/>
                  <a:pt x="7080334" y="6073174"/>
                  <a:pt x="7068141" y="6069936"/>
                </a:cubicBezTo>
                <a:cubicBezTo>
                  <a:pt x="7043184" y="6063457"/>
                  <a:pt x="7018991" y="6054313"/>
                  <a:pt x="6994415" y="6046313"/>
                </a:cubicBezTo>
                <a:cubicBezTo>
                  <a:pt x="6991747" y="6045361"/>
                  <a:pt x="6988509" y="6045169"/>
                  <a:pt x="6985653" y="6044599"/>
                </a:cubicBezTo>
                <a:cubicBezTo>
                  <a:pt x="6969457" y="6041359"/>
                  <a:pt x="6953457" y="6038120"/>
                  <a:pt x="6937263" y="6035263"/>
                </a:cubicBezTo>
                <a:cubicBezTo>
                  <a:pt x="6928501" y="6033738"/>
                  <a:pt x="6919547" y="6033549"/>
                  <a:pt x="6910782" y="6032214"/>
                </a:cubicBezTo>
                <a:cubicBezTo>
                  <a:pt x="6876872" y="6026880"/>
                  <a:pt x="6839534" y="6035834"/>
                  <a:pt x="6810195" y="6012784"/>
                </a:cubicBezTo>
                <a:cubicBezTo>
                  <a:pt x="6791144" y="5997923"/>
                  <a:pt x="6772665" y="6001353"/>
                  <a:pt x="6752283" y="6003639"/>
                </a:cubicBezTo>
                <a:cubicBezTo>
                  <a:pt x="6736851" y="6005353"/>
                  <a:pt x="6721038" y="6004782"/>
                  <a:pt x="6705417" y="6004974"/>
                </a:cubicBezTo>
                <a:cubicBezTo>
                  <a:pt x="6677984" y="6005543"/>
                  <a:pt x="6650551" y="6005735"/>
                  <a:pt x="6623118" y="6006687"/>
                </a:cubicBezTo>
                <a:cubicBezTo>
                  <a:pt x="6614353" y="6007067"/>
                  <a:pt x="6605401" y="6011832"/>
                  <a:pt x="6596828" y="6011070"/>
                </a:cubicBezTo>
                <a:cubicBezTo>
                  <a:pt x="6557201" y="6007449"/>
                  <a:pt x="6517576" y="6001734"/>
                  <a:pt x="6477951" y="5998495"/>
                </a:cubicBezTo>
                <a:cubicBezTo>
                  <a:pt x="6455472" y="5996591"/>
                  <a:pt x="6432420" y="6000209"/>
                  <a:pt x="6410131" y="5997543"/>
                </a:cubicBezTo>
                <a:cubicBezTo>
                  <a:pt x="6384414" y="5994495"/>
                  <a:pt x="6359268" y="5986685"/>
                  <a:pt x="6333739" y="5981920"/>
                </a:cubicBezTo>
                <a:cubicBezTo>
                  <a:pt x="6326691" y="5980589"/>
                  <a:pt x="6318880" y="5982303"/>
                  <a:pt x="6311449" y="5982682"/>
                </a:cubicBezTo>
                <a:cubicBezTo>
                  <a:pt x="6303068" y="5983064"/>
                  <a:pt x="6294876" y="5983826"/>
                  <a:pt x="6286493" y="5984017"/>
                </a:cubicBezTo>
                <a:cubicBezTo>
                  <a:pt x="6260964" y="5984399"/>
                  <a:pt x="6235437" y="5983826"/>
                  <a:pt x="6209909" y="5985161"/>
                </a:cubicBezTo>
                <a:cubicBezTo>
                  <a:pt x="6194288" y="5985922"/>
                  <a:pt x="6177905" y="5993733"/>
                  <a:pt x="6163425" y="5990874"/>
                </a:cubicBezTo>
                <a:cubicBezTo>
                  <a:pt x="6133897" y="5985351"/>
                  <a:pt x="6104368" y="5997733"/>
                  <a:pt x="6074842" y="5987447"/>
                </a:cubicBezTo>
                <a:cubicBezTo>
                  <a:pt x="6065695" y="5984399"/>
                  <a:pt x="6053124" y="5992019"/>
                  <a:pt x="6042072" y="5992399"/>
                </a:cubicBezTo>
                <a:cubicBezTo>
                  <a:pt x="6014449" y="5993351"/>
                  <a:pt x="5986828" y="5993161"/>
                  <a:pt x="5959204" y="5992971"/>
                </a:cubicBezTo>
                <a:cubicBezTo>
                  <a:pt x="5934438" y="5992781"/>
                  <a:pt x="5908719" y="5995447"/>
                  <a:pt x="5884906" y="5990113"/>
                </a:cubicBezTo>
                <a:cubicBezTo>
                  <a:pt x="5859949" y="5984399"/>
                  <a:pt x="5837471" y="5985161"/>
                  <a:pt x="5813275" y="5991637"/>
                </a:cubicBezTo>
                <a:cubicBezTo>
                  <a:pt x="5796702" y="5996019"/>
                  <a:pt x="5779174" y="5996591"/>
                  <a:pt x="5762029" y="5997923"/>
                </a:cubicBezTo>
                <a:cubicBezTo>
                  <a:pt x="5743551" y="5999447"/>
                  <a:pt x="5723166" y="5995447"/>
                  <a:pt x="5706401" y="6001734"/>
                </a:cubicBezTo>
                <a:cubicBezTo>
                  <a:pt x="5656488" y="6020403"/>
                  <a:pt x="5605244" y="6024403"/>
                  <a:pt x="5553045" y="6024403"/>
                </a:cubicBezTo>
                <a:cubicBezTo>
                  <a:pt x="5543518" y="6024403"/>
                  <a:pt x="5533802" y="6021738"/>
                  <a:pt x="5524660" y="6018880"/>
                </a:cubicBezTo>
                <a:cubicBezTo>
                  <a:pt x="5471316" y="6001734"/>
                  <a:pt x="5417784" y="6003257"/>
                  <a:pt x="5363491" y="6013736"/>
                </a:cubicBezTo>
                <a:cubicBezTo>
                  <a:pt x="5352250" y="6016022"/>
                  <a:pt x="5339677" y="6016403"/>
                  <a:pt x="5328438" y="6014118"/>
                </a:cubicBezTo>
                <a:cubicBezTo>
                  <a:pt x="5296812" y="6007449"/>
                  <a:pt x="5266141" y="5996399"/>
                  <a:pt x="5234326" y="5991637"/>
                </a:cubicBezTo>
                <a:cubicBezTo>
                  <a:pt x="5181748" y="5983826"/>
                  <a:pt x="5136216" y="6010115"/>
                  <a:pt x="5089162" y="6027262"/>
                </a:cubicBezTo>
                <a:cubicBezTo>
                  <a:pt x="5044391" y="6043455"/>
                  <a:pt x="5006292" y="6080032"/>
                  <a:pt x="4953328" y="6071840"/>
                </a:cubicBezTo>
                <a:cubicBezTo>
                  <a:pt x="4947996" y="6071078"/>
                  <a:pt x="4942089" y="6076222"/>
                  <a:pt x="4936184" y="6077555"/>
                </a:cubicBezTo>
                <a:cubicBezTo>
                  <a:pt x="4919991" y="6081176"/>
                  <a:pt x="4903799" y="6085555"/>
                  <a:pt x="4887415" y="6087272"/>
                </a:cubicBezTo>
                <a:cubicBezTo>
                  <a:pt x="4867412" y="6089558"/>
                  <a:pt x="4847027" y="6088797"/>
                  <a:pt x="4827024" y="6090701"/>
                </a:cubicBezTo>
                <a:cubicBezTo>
                  <a:pt x="4814165" y="6091844"/>
                  <a:pt x="4801401" y="6093939"/>
                  <a:pt x="4788661" y="6095749"/>
                </a:cubicBezTo>
                <a:lnTo>
                  <a:pt x="4785776" y="6096000"/>
                </a:lnTo>
                <a:lnTo>
                  <a:pt x="4726469" y="6096000"/>
                </a:lnTo>
                <a:lnTo>
                  <a:pt x="4719697" y="6095130"/>
                </a:lnTo>
                <a:cubicBezTo>
                  <a:pt x="4709481" y="6092939"/>
                  <a:pt x="4699289" y="6090320"/>
                  <a:pt x="4689098" y="6088605"/>
                </a:cubicBezTo>
                <a:cubicBezTo>
                  <a:pt x="4660331" y="6083842"/>
                  <a:pt x="4628705" y="6085176"/>
                  <a:pt x="4603368" y="6072984"/>
                </a:cubicBezTo>
                <a:cubicBezTo>
                  <a:pt x="4576318" y="6060029"/>
                  <a:pt x="4550599" y="6054123"/>
                  <a:pt x="4522596" y="6058123"/>
                </a:cubicBezTo>
                <a:cubicBezTo>
                  <a:pt x="4513260" y="6059457"/>
                  <a:pt x="4501257" y="6067459"/>
                  <a:pt x="4497068" y="6075649"/>
                </a:cubicBezTo>
                <a:cubicBezTo>
                  <a:pt x="4487731" y="6093938"/>
                  <a:pt x="4474969" y="6097178"/>
                  <a:pt x="4457632" y="6090890"/>
                </a:cubicBezTo>
                <a:cubicBezTo>
                  <a:pt x="4442581" y="6085555"/>
                  <a:pt x="4424104" y="6082890"/>
                  <a:pt x="4413817" y="6072601"/>
                </a:cubicBezTo>
                <a:cubicBezTo>
                  <a:pt x="4384668" y="6043455"/>
                  <a:pt x="4347518" y="6042503"/>
                  <a:pt x="4311323" y="6034693"/>
                </a:cubicBezTo>
                <a:cubicBezTo>
                  <a:pt x="4289227" y="6029928"/>
                  <a:pt x="4268649" y="6029738"/>
                  <a:pt x="4246551" y="6032976"/>
                </a:cubicBezTo>
                <a:cubicBezTo>
                  <a:pt x="4198546" y="6040216"/>
                  <a:pt x="4151870" y="6029928"/>
                  <a:pt x="4105766" y="6016784"/>
                </a:cubicBezTo>
                <a:cubicBezTo>
                  <a:pt x="4075285" y="6008022"/>
                  <a:pt x="4044043" y="6002687"/>
                  <a:pt x="4013753" y="5993733"/>
                </a:cubicBezTo>
                <a:cubicBezTo>
                  <a:pt x="3991083" y="5986874"/>
                  <a:pt x="3968414" y="5978682"/>
                  <a:pt x="3947648" y="5967634"/>
                </a:cubicBezTo>
                <a:cubicBezTo>
                  <a:pt x="3917546" y="5951440"/>
                  <a:pt x="3891259" y="5927055"/>
                  <a:pt x="3852966" y="5933533"/>
                </a:cubicBezTo>
                <a:cubicBezTo>
                  <a:pt x="3819245" y="5939247"/>
                  <a:pt x="3788766" y="5927247"/>
                  <a:pt x="3757902" y="5915816"/>
                </a:cubicBezTo>
                <a:cubicBezTo>
                  <a:pt x="3735231" y="5907434"/>
                  <a:pt x="3712565" y="5898859"/>
                  <a:pt x="3689131" y="5893526"/>
                </a:cubicBezTo>
                <a:cubicBezTo>
                  <a:pt x="3661315" y="5887239"/>
                  <a:pt x="3629882" y="5889907"/>
                  <a:pt x="3605116" y="5878285"/>
                </a:cubicBezTo>
                <a:cubicBezTo>
                  <a:pt x="3579206" y="5866093"/>
                  <a:pt x="3557682" y="5874285"/>
                  <a:pt x="3534629" y="5877715"/>
                </a:cubicBezTo>
                <a:cubicBezTo>
                  <a:pt x="3497862" y="5883049"/>
                  <a:pt x="3461282" y="5892955"/>
                  <a:pt x="3424135" y="5880382"/>
                </a:cubicBezTo>
                <a:cubicBezTo>
                  <a:pt x="3378986" y="5865141"/>
                  <a:pt x="3334216" y="5848758"/>
                  <a:pt x="3288877" y="5834280"/>
                </a:cubicBezTo>
                <a:cubicBezTo>
                  <a:pt x="3271348" y="5828753"/>
                  <a:pt x="3252492" y="5826467"/>
                  <a:pt x="3234202" y="5823991"/>
                </a:cubicBezTo>
                <a:cubicBezTo>
                  <a:pt x="3216867" y="5821895"/>
                  <a:pt x="3196102" y="5827230"/>
                  <a:pt x="3182763" y="5819229"/>
                </a:cubicBezTo>
                <a:cubicBezTo>
                  <a:pt x="3148472" y="5798655"/>
                  <a:pt x="3113231" y="5788558"/>
                  <a:pt x="3073604" y="5788558"/>
                </a:cubicBezTo>
                <a:cubicBezTo>
                  <a:pt x="3058743" y="5788558"/>
                  <a:pt x="3044264" y="5779984"/>
                  <a:pt x="3029216" y="5778459"/>
                </a:cubicBezTo>
                <a:cubicBezTo>
                  <a:pt x="3008639" y="5776555"/>
                  <a:pt x="2985016" y="5771411"/>
                  <a:pt x="2967110" y="5778651"/>
                </a:cubicBezTo>
                <a:cubicBezTo>
                  <a:pt x="2925008" y="5795797"/>
                  <a:pt x="2890910" y="5781507"/>
                  <a:pt x="2854140" y="5764553"/>
                </a:cubicBezTo>
                <a:cubicBezTo>
                  <a:pt x="2817943" y="5747789"/>
                  <a:pt x="2779842" y="5734455"/>
                  <a:pt x="2741360" y="5723403"/>
                </a:cubicBezTo>
                <a:cubicBezTo>
                  <a:pt x="2726882" y="5719403"/>
                  <a:pt x="2709548" y="5726072"/>
                  <a:pt x="2693543" y="5727405"/>
                </a:cubicBezTo>
                <a:cubicBezTo>
                  <a:pt x="2687827" y="5727786"/>
                  <a:pt x="2681540" y="5728358"/>
                  <a:pt x="2676398" y="5726453"/>
                </a:cubicBezTo>
                <a:cubicBezTo>
                  <a:pt x="2626677" y="5708163"/>
                  <a:pt x="2576191" y="5694257"/>
                  <a:pt x="2522279" y="5703782"/>
                </a:cubicBezTo>
                <a:cubicBezTo>
                  <a:pt x="2517327" y="5704735"/>
                  <a:pt x="2511800" y="5702639"/>
                  <a:pt x="2506847" y="5701305"/>
                </a:cubicBezTo>
                <a:cubicBezTo>
                  <a:pt x="2482652" y="5694447"/>
                  <a:pt x="2459029" y="5683589"/>
                  <a:pt x="2434456" y="5681112"/>
                </a:cubicBezTo>
                <a:cubicBezTo>
                  <a:pt x="2373874" y="5675016"/>
                  <a:pt x="2312915" y="5672538"/>
                  <a:pt x="2251948" y="5668538"/>
                </a:cubicBezTo>
                <a:cubicBezTo>
                  <a:pt x="2248138" y="5668349"/>
                  <a:pt x="2244137" y="5668349"/>
                  <a:pt x="2240710" y="5667014"/>
                </a:cubicBezTo>
                <a:cubicBezTo>
                  <a:pt x="2218229" y="5658822"/>
                  <a:pt x="2198608" y="5661490"/>
                  <a:pt x="2179556" y="5677111"/>
                </a:cubicBezTo>
                <a:cubicBezTo>
                  <a:pt x="2171173" y="5683969"/>
                  <a:pt x="2159743" y="5687589"/>
                  <a:pt x="2149267" y="5691399"/>
                </a:cubicBezTo>
                <a:cubicBezTo>
                  <a:pt x="2133834" y="5697115"/>
                  <a:pt x="2118023" y="5702639"/>
                  <a:pt x="2102021" y="5706259"/>
                </a:cubicBezTo>
                <a:cubicBezTo>
                  <a:pt x="2086208" y="5709688"/>
                  <a:pt x="2069254" y="5714449"/>
                  <a:pt x="2054013" y="5711784"/>
                </a:cubicBezTo>
                <a:cubicBezTo>
                  <a:pt x="2026581" y="5707022"/>
                  <a:pt x="2000479" y="5696353"/>
                  <a:pt x="1973429" y="5689303"/>
                </a:cubicBezTo>
                <a:cubicBezTo>
                  <a:pt x="1964094" y="5686826"/>
                  <a:pt x="1953806" y="5687209"/>
                  <a:pt x="1944092" y="5687017"/>
                </a:cubicBezTo>
                <a:cubicBezTo>
                  <a:pt x="1921800" y="5686447"/>
                  <a:pt x="1898940" y="5691971"/>
                  <a:pt x="1878748" y="5676159"/>
                </a:cubicBezTo>
                <a:cubicBezTo>
                  <a:pt x="1860079" y="5661299"/>
                  <a:pt x="1841216" y="5665680"/>
                  <a:pt x="1821596" y="5676920"/>
                </a:cubicBezTo>
                <a:cubicBezTo>
                  <a:pt x="1807497" y="5684922"/>
                  <a:pt x="1791496" y="5691209"/>
                  <a:pt x="1775684" y="5694257"/>
                </a:cubicBezTo>
                <a:cubicBezTo>
                  <a:pt x="1753965" y="5698447"/>
                  <a:pt x="1732439" y="5700163"/>
                  <a:pt x="1709006" y="5697685"/>
                </a:cubicBezTo>
                <a:cubicBezTo>
                  <a:pt x="1692431" y="5695971"/>
                  <a:pt x="1678904" y="5695209"/>
                  <a:pt x="1665950" y="5685113"/>
                </a:cubicBezTo>
                <a:cubicBezTo>
                  <a:pt x="1663856" y="5683589"/>
                  <a:pt x="1660046" y="5683207"/>
                  <a:pt x="1657188" y="5683399"/>
                </a:cubicBezTo>
                <a:cubicBezTo>
                  <a:pt x="1619658" y="5686637"/>
                  <a:pt x="1582510" y="5684922"/>
                  <a:pt x="1544598" y="5682634"/>
                </a:cubicBezTo>
                <a:cubicBezTo>
                  <a:pt x="1496403" y="5679589"/>
                  <a:pt x="1445725" y="5688541"/>
                  <a:pt x="1404006" y="5720546"/>
                </a:cubicBezTo>
                <a:cubicBezTo>
                  <a:pt x="1397909" y="5725310"/>
                  <a:pt x="1388765" y="5727405"/>
                  <a:pt x="1380762" y="5728549"/>
                </a:cubicBezTo>
                <a:cubicBezTo>
                  <a:pt x="1343044" y="5733501"/>
                  <a:pt x="1305132" y="5736930"/>
                  <a:pt x="1267411" y="5742455"/>
                </a:cubicBezTo>
                <a:cubicBezTo>
                  <a:pt x="1246837" y="5745503"/>
                  <a:pt x="1225310" y="5748170"/>
                  <a:pt x="1206641" y="5756553"/>
                </a:cubicBezTo>
                <a:cubicBezTo>
                  <a:pt x="1188354" y="5764743"/>
                  <a:pt x="1173681" y="5774459"/>
                  <a:pt x="1162823" y="5757315"/>
                </a:cubicBezTo>
                <a:cubicBezTo>
                  <a:pt x="1143394" y="5766459"/>
                  <a:pt x="1126437" y="5774080"/>
                  <a:pt x="1109865" y="5782270"/>
                </a:cubicBezTo>
                <a:cubicBezTo>
                  <a:pt x="1103767" y="5785318"/>
                  <a:pt x="1098623" y="5790272"/>
                  <a:pt x="1092527" y="5793130"/>
                </a:cubicBezTo>
                <a:cubicBezTo>
                  <a:pt x="1086048" y="5796178"/>
                  <a:pt x="1078810" y="5798082"/>
                  <a:pt x="1071762" y="5799607"/>
                </a:cubicBezTo>
                <a:cubicBezTo>
                  <a:pt x="1040327" y="5806465"/>
                  <a:pt x="1008894" y="5812751"/>
                  <a:pt x="977653" y="5820182"/>
                </a:cubicBezTo>
                <a:cubicBezTo>
                  <a:pt x="971554" y="5821705"/>
                  <a:pt x="966411" y="5827801"/>
                  <a:pt x="960887" y="5831801"/>
                </a:cubicBezTo>
                <a:cubicBezTo>
                  <a:pt x="957266" y="5834470"/>
                  <a:pt x="953648" y="5838470"/>
                  <a:pt x="949646" y="5839042"/>
                </a:cubicBezTo>
                <a:cubicBezTo>
                  <a:pt x="919165" y="5843614"/>
                  <a:pt x="888877" y="5848949"/>
                  <a:pt x="858205" y="5851234"/>
                </a:cubicBezTo>
                <a:cubicBezTo>
                  <a:pt x="832486" y="5853138"/>
                  <a:pt x="807719" y="5852568"/>
                  <a:pt x="801053" y="5885715"/>
                </a:cubicBezTo>
                <a:cubicBezTo>
                  <a:pt x="799909" y="5891432"/>
                  <a:pt x="791717" y="5897528"/>
                  <a:pt x="785432" y="5900384"/>
                </a:cubicBezTo>
                <a:cubicBezTo>
                  <a:pt x="767524" y="5908576"/>
                  <a:pt x="748471" y="5914101"/>
                  <a:pt x="730754" y="5922482"/>
                </a:cubicBezTo>
                <a:cubicBezTo>
                  <a:pt x="672650" y="5950488"/>
                  <a:pt x="611880" y="5968205"/>
                  <a:pt x="546917" y="5964966"/>
                </a:cubicBezTo>
                <a:cubicBezTo>
                  <a:pt x="526724" y="5964014"/>
                  <a:pt x="507102" y="5953726"/>
                  <a:pt x="494337" y="5949915"/>
                </a:cubicBezTo>
                <a:cubicBezTo>
                  <a:pt x="457572" y="5964966"/>
                  <a:pt x="426709" y="5979445"/>
                  <a:pt x="394511" y="5990303"/>
                </a:cubicBezTo>
                <a:cubicBezTo>
                  <a:pt x="366127" y="6000019"/>
                  <a:pt x="336408" y="6006115"/>
                  <a:pt x="307259" y="6013163"/>
                </a:cubicBezTo>
                <a:cubicBezTo>
                  <a:pt x="296590" y="6015832"/>
                  <a:pt x="285732" y="6017355"/>
                  <a:pt x="274873" y="6018690"/>
                </a:cubicBezTo>
                <a:cubicBezTo>
                  <a:pt x="240965" y="6022880"/>
                  <a:pt x="205529" y="6012784"/>
                  <a:pt x="172384" y="6028786"/>
                </a:cubicBezTo>
                <a:cubicBezTo>
                  <a:pt x="155046" y="6037168"/>
                  <a:pt x="137898" y="6047265"/>
                  <a:pt x="119613" y="6051647"/>
                </a:cubicBezTo>
                <a:cubicBezTo>
                  <a:pt x="99990" y="6056409"/>
                  <a:pt x="80794" y="6063839"/>
                  <a:pt x="61197" y="6069150"/>
                </a:cubicBezTo>
                <a:lnTo>
                  <a:pt x="544" y="6073921"/>
                </a:lnTo>
                <a:lnTo>
                  <a:pt x="544" y="5946682"/>
                </a:lnTo>
                <a:lnTo>
                  <a:pt x="0" y="5946682"/>
                </a:lnTo>
                <a:lnTo>
                  <a:pt x="0" y="1335314"/>
                </a:lnTo>
                <a:lnTo>
                  <a:pt x="0" y="873938"/>
                </a:lnTo>
                <a:close/>
              </a:path>
            </a:pathLst>
          </a:custGeom>
          <a:effectLst>
            <a:outerShdw blurRad="381000" dist="152400" dir="5400000" algn="t" rotWithShape="0">
              <a:prstClr val="black">
                <a:alpha val="20000"/>
              </a:prstClr>
            </a:outerShdw>
          </a:effectLst>
        </p:spPr>
      </p:pic>
      <p:grpSp>
        <p:nvGrpSpPr>
          <p:cNvPr id="59" name="Group 58">
            <a:extLst>
              <a:ext uri="{FF2B5EF4-FFF2-40B4-BE49-F238E27FC236}">
                <a16:creationId xmlns:a16="http://schemas.microsoft.com/office/drawing/2014/main" id="{4252769E-B9F0-4068-A645-5BBEF16E9C2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4" y="3296010"/>
            <a:ext cx="12191456" cy="2849976"/>
            <a:chOff x="476" y="-3923157"/>
            <a:chExt cx="10667524" cy="2493729"/>
          </a:xfrm>
        </p:grpSpPr>
        <p:sp>
          <p:nvSpPr>
            <p:cNvPr id="60" name="Freeform: Shape 59">
              <a:extLst>
                <a:ext uri="{FF2B5EF4-FFF2-40B4-BE49-F238E27FC236}">
                  <a16:creationId xmlns:a16="http://schemas.microsoft.com/office/drawing/2014/main" id="{1E12D6AD-7096-45BB-9C02-468B2704C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6"/>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Shape 60">
              <a:extLst>
                <a:ext uri="{FF2B5EF4-FFF2-40B4-BE49-F238E27FC236}">
                  <a16:creationId xmlns:a16="http://schemas.microsoft.com/office/drawing/2014/main" id="{39953252-97DE-4766-B2F6-E4FDA2FDA6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7"/>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Başlık 1">
            <a:extLst>
              <a:ext uri="{FF2B5EF4-FFF2-40B4-BE49-F238E27FC236}">
                <a16:creationId xmlns:a16="http://schemas.microsoft.com/office/drawing/2014/main" id="{1E7BE9E1-6C44-D9FD-BC1D-C14D2135697A}"/>
              </a:ext>
            </a:extLst>
          </p:cNvPr>
          <p:cNvSpPr>
            <a:spLocks noGrp="1"/>
          </p:cNvSpPr>
          <p:nvPr>
            <p:ph type="ctrTitle"/>
          </p:nvPr>
        </p:nvSpPr>
        <p:spPr>
          <a:xfrm>
            <a:off x="762000" y="933451"/>
            <a:ext cx="5334000" cy="3319372"/>
          </a:xfrm>
        </p:spPr>
        <p:txBody>
          <a:bodyPr>
            <a:normAutofit fontScale="90000"/>
          </a:bodyPr>
          <a:lstStyle/>
          <a:p>
            <a:r>
              <a:rPr lang="tr-TR" sz="6200" dirty="0">
                <a:solidFill>
                  <a:srgbClr val="FFFFFF"/>
                </a:solidFill>
              </a:rPr>
              <a:t>2023-2024</a:t>
            </a:r>
            <a:br>
              <a:rPr lang="tr-TR" sz="6200" dirty="0">
                <a:solidFill>
                  <a:srgbClr val="FFFFFF"/>
                </a:solidFill>
              </a:rPr>
            </a:br>
            <a:r>
              <a:rPr lang="tr-TR" sz="6200" dirty="0">
                <a:solidFill>
                  <a:srgbClr val="FFFFFF"/>
                </a:solidFill>
              </a:rPr>
              <a:t>2. DÖNEM</a:t>
            </a:r>
            <a:br>
              <a:rPr lang="tr-TR" sz="6200" dirty="0">
                <a:solidFill>
                  <a:srgbClr val="FFFFFF"/>
                </a:solidFill>
              </a:rPr>
            </a:br>
            <a:r>
              <a:rPr lang="tr-TR" sz="6200" dirty="0">
                <a:solidFill>
                  <a:srgbClr val="FFFFFF"/>
                </a:solidFill>
              </a:rPr>
              <a:t>ORTAK YAZILI SINAVLAR</a:t>
            </a:r>
          </a:p>
        </p:txBody>
      </p:sp>
    </p:spTree>
    <p:extLst>
      <p:ext uri="{BB962C8B-B14F-4D97-AF65-F5344CB8AC3E}">
        <p14:creationId xmlns:p14="http://schemas.microsoft.com/office/powerpoint/2010/main" val="1573868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7" name="Rectangle 86">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3" descr="Ahşap masanın üstünde olan bir kalem hamilinin içinde renkli kalem">
            <a:extLst>
              <a:ext uri="{FF2B5EF4-FFF2-40B4-BE49-F238E27FC236}">
                <a16:creationId xmlns:a16="http://schemas.microsoft.com/office/drawing/2014/main" id="{02DC6116-3EF1-E2C5-7150-D280507CF29B}"/>
              </a:ext>
            </a:extLst>
          </p:cNvPr>
          <p:cNvPicPr>
            <a:picLocks noChangeAspect="1"/>
          </p:cNvPicPr>
          <p:nvPr/>
        </p:nvPicPr>
        <p:blipFill rotWithShape="1">
          <a:blip r:embed="rId2"/>
          <a:srcRect t="15726" r="1" b="1"/>
          <a:stretch/>
        </p:blipFill>
        <p:spPr>
          <a:xfrm>
            <a:off x="20" y="10"/>
            <a:ext cx="12191435" cy="6857989"/>
          </a:xfrm>
          <a:prstGeom prst="rect">
            <a:avLst/>
          </a:prstGeom>
        </p:spPr>
      </p:pic>
      <p:sp>
        <p:nvSpPr>
          <p:cNvPr id="89" name="Rectangle 88">
            <a:extLst>
              <a:ext uri="{FF2B5EF4-FFF2-40B4-BE49-F238E27FC236}">
                <a16:creationId xmlns:a16="http://schemas.microsoft.com/office/drawing/2014/main" id="{ADA7B28A-56E6-40AC-BFEB-4CC5F2F13A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62038"/>
            <a:ext cx="12192001" cy="4733924"/>
          </a:xfrm>
          <a:prstGeom prst="rect">
            <a:avLst/>
          </a:prstGeom>
          <a:gradFill flip="none" rotWithShape="1">
            <a:gsLst>
              <a:gs pos="41000">
                <a:srgbClr val="000000">
                  <a:alpha val="30000"/>
                </a:srgbClr>
              </a:gs>
              <a:gs pos="60000">
                <a:srgbClr val="000000">
                  <a:alpha val="30000"/>
                </a:srgbClr>
              </a:gs>
              <a:gs pos="0">
                <a:schemeClr val="bg1">
                  <a:alpha val="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E7BE9E1-6C44-D9FD-BC1D-C14D2135697A}"/>
              </a:ext>
            </a:extLst>
          </p:cNvPr>
          <p:cNvSpPr>
            <a:spLocks noGrp="1"/>
          </p:cNvSpPr>
          <p:nvPr>
            <p:ph type="ctrTitle"/>
          </p:nvPr>
        </p:nvSpPr>
        <p:spPr>
          <a:xfrm>
            <a:off x="727495" y="1362974"/>
            <a:ext cx="6156386" cy="2846716"/>
          </a:xfrm>
        </p:spPr>
        <p:txBody>
          <a:bodyPr>
            <a:normAutofit/>
          </a:bodyPr>
          <a:lstStyle/>
          <a:p>
            <a:pPr algn="l"/>
            <a:r>
              <a:rPr lang="tr-TR" sz="3200" dirty="0">
                <a:solidFill>
                  <a:srgbClr val="FFFFFF"/>
                </a:solidFill>
              </a:rPr>
              <a:t>Ortak yazılı sınavın uygulanacağı sınıfa, sınavı yapılan dersin branş/alan öğretmeni dışında sınav saatinde dersi olan veya uygun görülen öğretmenleri görevlendirmek, </a:t>
            </a:r>
          </a:p>
        </p:txBody>
      </p:sp>
    </p:spTree>
    <p:extLst>
      <p:ext uri="{BB962C8B-B14F-4D97-AF65-F5344CB8AC3E}">
        <p14:creationId xmlns:p14="http://schemas.microsoft.com/office/powerpoint/2010/main" val="308062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7" name="Rectangle 86">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3" descr="Ahşap masanın üstünde olan bir kalem hamilinin içinde renkli kalem">
            <a:extLst>
              <a:ext uri="{FF2B5EF4-FFF2-40B4-BE49-F238E27FC236}">
                <a16:creationId xmlns:a16="http://schemas.microsoft.com/office/drawing/2014/main" id="{02DC6116-3EF1-E2C5-7150-D280507CF29B}"/>
              </a:ext>
            </a:extLst>
          </p:cNvPr>
          <p:cNvPicPr>
            <a:picLocks noChangeAspect="1"/>
          </p:cNvPicPr>
          <p:nvPr/>
        </p:nvPicPr>
        <p:blipFill rotWithShape="1">
          <a:blip r:embed="rId2"/>
          <a:srcRect t="15726" r="1" b="1"/>
          <a:stretch/>
        </p:blipFill>
        <p:spPr>
          <a:xfrm>
            <a:off x="20" y="10"/>
            <a:ext cx="12191435" cy="6857989"/>
          </a:xfrm>
          <a:prstGeom prst="rect">
            <a:avLst/>
          </a:prstGeom>
        </p:spPr>
      </p:pic>
      <p:sp>
        <p:nvSpPr>
          <p:cNvPr id="89" name="Rectangle 88">
            <a:extLst>
              <a:ext uri="{FF2B5EF4-FFF2-40B4-BE49-F238E27FC236}">
                <a16:creationId xmlns:a16="http://schemas.microsoft.com/office/drawing/2014/main" id="{ADA7B28A-56E6-40AC-BFEB-4CC5F2F13A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62038"/>
            <a:ext cx="12192001" cy="4733924"/>
          </a:xfrm>
          <a:prstGeom prst="rect">
            <a:avLst/>
          </a:prstGeom>
          <a:gradFill flip="none" rotWithShape="1">
            <a:gsLst>
              <a:gs pos="41000">
                <a:srgbClr val="000000">
                  <a:alpha val="30000"/>
                </a:srgbClr>
              </a:gs>
              <a:gs pos="60000">
                <a:srgbClr val="000000">
                  <a:alpha val="30000"/>
                </a:srgbClr>
              </a:gs>
              <a:gs pos="0">
                <a:schemeClr val="bg1">
                  <a:alpha val="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E7BE9E1-6C44-D9FD-BC1D-C14D2135697A}"/>
              </a:ext>
            </a:extLst>
          </p:cNvPr>
          <p:cNvSpPr>
            <a:spLocks noGrp="1"/>
          </p:cNvSpPr>
          <p:nvPr>
            <p:ph type="ctrTitle"/>
          </p:nvPr>
        </p:nvSpPr>
        <p:spPr>
          <a:xfrm>
            <a:off x="684363" y="966158"/>
            <a:ext cx="6156386" cy="2462842"/>
          </a:xfrm>
        </p:spPr>
        <p:txBody>
          <a:bodyPr>
            <a:normAutofit/>
          </a:bodyPr>
          <a:lstStyle/>
          <a:p>
            <a:pPr algn="l"/>
            <a:r>
              <a:rPr lang="tr-TR" sz="3200" dirty="0">
                <a:solidFill>
                  <a:srgbClr val="FFFFFF"/>
                </a:solidFill>
              </a:rPr>
              <a:t>Sınav sonrası öğrenci cevap kâğıtlarının bulunduğu sınav poşetlerini eksiksiz ve zarar görmeden İlçe millî eğitim müdürlüklerine teslim etmek, </a:t>
            </a:r>
          </a:p>
        </p:txBody>
      </p:sp>
    </p:spTree>
    <p:extLst>
      <p:ext uri="{BB962C8B-B14F-4D97-AF65-F5344CB8AC3E}">
        <p14:creationId xmlns:p14="http://schemas.microsoft.com/office/powerpoint/2010/main" val="1951437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7" name="Rectangle 86">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3" descr="Ahşap masanın üstünde olan bir kalem hamilinin içinde renkli kalem">
            <a:extLst>
              <a:ext uri="{FF2B5EF4-FFF2-40B4-BE49-F238E27FC236}">
                <a16:creationId xmlns:a16="http://schemas.microsoft.com/office/drawing/2014/main" id="{02DC6116-3EF1-E2C5-7150-D280507CF29B}"/>
              </a:ext>
            </a:extLst>
          </p:cNvPr>
          <p:cNvPicPr>
            <a:picLocks noChangeAspect="1"/>
          </p:cNvPicPr>
          <p:nvPr/>
        </p:nvPicPr>
        <p:blipFill rotWithShape="1">
          <a:blip r:embed="rId2"/>
          <a:srcRect t="15726" r="1" b="1"/>
          <a:stretch/>
        </p:blipFill>
        <p:spPr>
          <a:xfrm>
            <a:off x="20" y="10"/>
            <a:ext cx="12191435" cy="6857989"/>
          </a:xfrm>
          <a:prstGeom prst="rect">
            <a:avLst/>
          </a:prstGeom>
        </p:spPr>
      </p:pic>
      <p:sp>
        <p:nvSpPr>
          <p:cNvPr id="89" name="Rectangle 88">
            <a:extLst>
              <a:ext uri="{FF2B5EF4-FFF2-40B4-BE49-F238E27FC236}">
                <a16:creationId xmlns:a16="http://schemas.microsoft.com/office/drawing/2014/main" id="{ADA7B28A-56E6-40AC-BFEB-4CC5F2F13A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62038"/>
            <a:ext cx="12192001" cy="4733924"/>
          </a:xfrm>
          <a:prstGeom prst="rect">
            <a:avLst/>
          </a:prstGeom>
          <a:gradFill flip="none" rotWithShape="1">
            <a:gsLst>
              <a:gs pos="41000">
                <a:srgbClr val="000000">
                  <a:alpha val="30000"/>
                </a:srgbClr>
              </a:gs>
              <a:gs pos="60000">
                <a:srgbClr val="000000">
                  <a:alpha val="30000"/>
                </a:srgbClr>
              </a:gs>
              <a:gs pos="0">
                <a:schemeClr val="bg1">
                  <a:alpha val="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E7BE9E1-6C44-D9FD-BC1D-C14D2135697A}"/>
              </a:ext>
            </a:extLst>
          </p:cNvPr>
          <p:cNvSpPr>
            <a:spLocks noGrp="1"/>
          </p:cNvSpPr>
          <p:nvPr>
            <p:ph type="ctrTitle"/>
          </p:nvPr>
        </p:nvSpPr>
        <p:spPr>
          <a:xfrm>
            <a:off x="684363" y="966158"/>
            <a:ext cx="6156386" cy="2268748"/>
          </a:xfrm>
        </p:spPr>
        <p:txBody>
          <a:bodyPr>
            <a:normAutofit/>
          </a:bodyPr>
          <a:lstStyle/>
          <a:p>
            <a:pPr algn="l"/>
            <a:r>
              <a:rPr lang="tr-TR" sz="3200" dirty="0">
                <a:solidFill>
                  <a:srgbClr val="FFFFFF"/>
                </a:solidFill>
              </a:rPr>
              <a:t>Ortak yazılı sınava katılmayan öğrencilerin durumunu sınav bitiminden sonra aynı gün içinde e-okula işlemek</a:t>
            </a:r>
          </a:p>
        </p:txBody>
      </p:sp>
    </p:spTree>
    <p:extLst>
      <p:ext uri="{BB962C8B-B14F-4D97-AF65-F5344CB8AC3E}">
        <p14:creationId xmlns:p14="http://schemas.microsoft.com/office/powerpoint/2010/main" val="2345229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7" name="Rectangle 86">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3" descr="Ahşap masanın üstünde olan bir kalem hamilinin içinde renkli kalem">
            <a:extLst>
              <a:ext uri="{FF2B5EF4-FFF2-40B4-BE49-F238E27FC236}">
                <a16:creationId xmlns:a16="http://schemas.microsoft.com/office/drawing/2014/main" id="{02DC6116-3EF1-E2C5-7150-D280507CF29B}"/>
              </a:ext>
            </a:extLst>
          </p:cNvPr>
          <p:cNvPicPr>
            <a:picLocks noChangeAspect="1"/>
          </p:cNvPicPr>
          <p:nvPr/>
        </p:nvPicPr>
        <p:blipFill rotWithShape="1">
          <a:blip r:embed="rId2"/>
          <a:srcRect t="15726" r="1" b="1"/>
          <a:stretch/>
        </p:blipFill>
        <p:spPr>
          <a:xfrm>
            <a:off x="20" y="10"/>
            <a:ext cx="12191435" cy="6857989"/>
          </a:xfrm>
          <a:prstGeom prst="rect">
            <a:avLst/>
          </a:prstGeom>
        </p:spPr>
      </p:pic>
      <p:sp>
        <p:nvSpPr>
          <p:cNvPr id="89" name="Rectangle 88">
            <a:extLst>
              <a:ext uri="{FF2B5EF4-FFF2-40B4-BE49-F238E27FC236}">
                <a16:creationId xmlns:a16="http://schemas.microsoft.com/office/drawing/2014/main" id="{ADA7B28A-56E6-40AC-BFEB-4CC5F2F13A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62038"/>
            <a:ext cx="12192001" cy="4733924"/>
          </a:xfrm>
          <a:prstGeom prst="rect">
            <a:avLst/>
          </a:prstGeom>
          <a:gradFill flip="none" rotWithShape="1">
            <a:gsLst>
              <a:gs pos="41000">
                <a:srgbClr val="000000">
                  <a:alpha val="30000"/>
                </a:srgbClr>
              </a:gs>
              <a:gs pos="60000">
                <a:srgbClr val="000000">
                  <a:alpha val="30000"/>
                </a:srgbClr>
              </a:gs>
              <a:gs pos="0">
                <a:schemeClr val="bg1">
                  <a:alpha val="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E7BE9E1-6C44-D9FD-BC1D-C14D2135697A}"/>
              </a:ext>
            </a:extLst>
          </p:cNvPr>
          <p:cNvSpPr>
            <a:spLocks noGrp="1"/>
          </p:cNvSpPr>
          <p:nvPr>
            <p:ph type="ctrTitle"/>
          </p:nvPr>
        </p:nvSpPr>
        <p:spPr>
          <a:xfrm>
            <a:off x="667109" y="1034181"/>
            <a:ext cx="7062159" cy="3174521"/>
          </a:xfrm>
        </p:spPr>
        <p:txBody>
          <a:bodyPr>
            <a:normAutofit/>
          </a:bodyPr>
          <a:lstStyle/>
          <a:p>
            <a:pPr algn="l"/>
            <a:r>
              <a:rPr lang="tr-TR" sz="3200" dirty="0">
                <a:solidFill>
                  <a:srgbClr val="FFFFFF"/>
                </a:solidFill>
              </a:rPr>
              <a:t>Ortak yazılı sınava katılmama gerekçesi sınavdan sonra en geç 5 (beş) iş günü içerisinde velisi tarafından okula yazılı olarak bildirilen öğrencilerin mazeret sınavına katılıp katılmayacaklarını karara bağlamak,</a:t>
            </a:r>
          </a:p>
        </p:txBody>
      </p:sp>
    </p:spTree>
    <p:extLst>
      <p:ext uri="{BB962C8B-B14F-4D97-AF65-F5344CB8AC3E}">
        <p14:creationId xmlns:p14="http://schemas.microsoft.com/office/powerpoint/2010/main" val="984988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7" name="Rectangle 86">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3" descr="Ahşap masanın üstünde olan bir kalem hamilinin içinde renkli kalem">
            <a:extLst>
              <a:ext uri="{FF2B5EF4-FFF2-40B4-BE49-F238E27FC236}">
                <a16:creationId xmlns:a16="http://schemas.microsoft.com/office/drawing/2014/main" id="{02DC6116-3EF1-E2C5-7150-D280507CF29B}"/>
              </a:ext>
            </a:extLst>
          </p:cNvPr>
          <p:cNvPicPr>
            <a:picLocks noChangeAspect="1"/>
          </p:cNvPicPr>
          <p:nvPr/>
        </p:nvPicPr>
        <p:blipFill rotWithShape="1">
          <a:blip r:embed="rId2"/>
          <a:srcRect t="15726" r="1" b="1"/>
          <a:stretch/>
        </p:blipFill>
        <p:spPr>
          <a:xfrm>
            <a:off x="20" y="10"/>
            <a:ext cx="12191435" cy="6857989"/>
          </a:xfrm>
          <a:prstGeom prst="rect">
            <a:avLst/>
          </a:prstGeom>
        </p:spPr>
      </p:pic>
      <p:sp>
        <p:nvSpPr>
          <p:cNvPr id="89" name="Rectangle 88">
            <a:extLst>
              <a:ext uri="{FF2B5EF4-FFF2-40B4-BE49-F238E27FC236}">
                <a16:creationId xmlns:a16="http://schemas.microsoft.com/office/drawing/2014/main" id="{ADA7B28A-56E6-40AC-BFEB-4CC5F2F13A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62038"/>
            <a:ext cx="12192001" cy="4733924"/>
          </a:xfrm>
          <a:prstGeom prst="rect">
            <a:avLst/>
          </a:prstGeom>
          <a:gradFill flip="none" rotWithShape="1">
            <a:gsLst>
              <a:gs pos="41000">
                <a:srgbClr val="000000">
                  <a:alpha val="30000"/>
                </a:srgbClr>
              </a:gs>
              <a:gs pos="60000">
                <a:srgbClr val="000000">
                  <a:alpha val="30000"/>
                </a:srgbClr>
              </a:gs>
              <a:gs pos="0">
                <a:schemeClr val="bg1">
                  <a:alpha val="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E7BE9E1-6C44-D9FD-BC1D-C14D2135697A}"/>
              </a:ext>
            </a:extLst>
          </p:cNvPr>
          <p:cNvSpPr>
            <a:spLocks noGrp="1"/>
          </p:cNvSpPr>
          <p:nvPr>
            <p:ph type="ctrTitle"/>
          </p:nvPr>
        </p:nvSpPr>
        <p:spPr>
          <a:xfrm>
            <a:off x="468702" y="1311215"/>
            <a:ext cx="7062159" cy="1525887"/>
          </a:xfrm>
        </p:spPr>
        <p:txBody>
          <a:bodyPr>
            <a:normAutofit/>
          </a:bodyPr>
          <a:lstStyle/>
          <a:p>
            <a:pPr algn="l"/>
            <a:r>
              <a:rPr lang="tr-TR" sz="3200" dirty="0">
                <a:solidFill>
                  <a:srgbClr val="FFFFFF"/>
                </a:solidFill>
              </a:rPr>
              <a:t>Mazeretleri kabul edilen öğrencileri, resmî yazı ile il/ilçe millî eğitim müdürlüklerine bildirmek,</a:t>
            </a:r>
          </a:p>
        </p:txBody>
      </p:sp>
    </p:spTree>
    <p:extLst>
      <p:ext uri="{BB962C8B-B14F-4D97-AF65-F5344CB8AC3E}">
        <p14:creationId xmlns:p14="http://schemas.microsoft.com/office/powerpoint/2010/main" val="3443479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7" name="Rectangle 86">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3" descr="Ahşap masanın üstünde olan bir kalem hamilinin içinde renkli kalem">
            <a:extLst>
              <a:ext uri="{FF2B5EF4-FFF2-40B4-BE49-F238E27FC236}">
                <a16:creationId xmlns:a16="http://schemas.microsoft.com/office/drawing/2014/main" id="{02DC6116-3EF1-E2C5-7150-D280507CF29B}"/>
              </a:ext>
            </a:extLst>
          </p:cNvPr>
          <p:cNvPicPr>
            <a:picLocks noChangeAspect="1"/>
          </p:cNvPicPr>
          <p:nvPr/>
        </p:nvPicPr>
        <p:blipFill rotWithShape="1">
          <a:blip r:embed="rId2"/>
          <a:srcRect t="15726" r="1" b="1"/>
          <a:stretch/>
        </p:blipFill>
        <p:spPr>
          <a:xfrm>
            <a:off x="20" y="10"/>
            <a:ext cx="12191435" cy="6857989"/>
          </a:xfrm>
          <a:prstGeom prst="rect">
            <a:avLst/>
          </a:prstGeom>
        </p:spPr>
      </p:pic>
      <p:sp>
        <p:nvSpPr>
          <p:cNvPr id="89" name="Rectangle 88">
            <a:extLst>
              <a:ext uri="{FF2B5EF4-FFF2-40B4-BE49-F238E27FC236}">
                <a16:creationId xmlns:a16="http://schemas.microsoft.com/office/drawing/2014/main" id="{ADA7B28A-56E6-40AC-BFEB-4CC5F2F13A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62038"/>
            <a:ext cx="12192001" cy="4733924"/>
          </a:xfrm>
          <a:prstGeom prst="rect">
            <a:avLst/>
          </a:prstGeom>
          <a:gradFill flip="none" rotWithShape="1">
            <a:gsLst>
              <a:gs pos="41000">
                <a:srgbClr val="000000">
                  <a:alpha val="30000"/>
                </a:srgbClr>
              </a:gs>
              <a:gs pos="60000">
                <a:srgbClr val="000000">
                  <a:alpha val="30000"/>
                </a:srgbClr>
              </a:gs>
              <a:gs pos="0">
                <a:schemeClr val="bg1">
                  <a:alpha val="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AAE0D4D4-F7BA-B301-2FD0-A666D4463A28}"/>
              </a:ext>
            </a:extLst>
          </p:cNvPr>
          <p:cNvSpPr>
            <a:spLocks noGrp="1"/>
          </p:cNvSpPr>
          <p:nvPr>
            <p:ph type="ctrTitle"/>
          </p:nvPr>
        </p:nvSpPr>
        <p:spPr>
          <a:xfrm>
            <a:off x="573352" y="733246"/>
            <a:ext cx="7132826" cy="4665728"/>
          </a:xfrm>
        </p:spPr>
        <p:txBody>
          <a:bodyPr>
            <a:normAutofit/>
          </a:bodyPr>
          <a:lstStyle/>
          <a:p>
            <a:r>
              <a:rPr lang="tr-TR" sz="3200" dirty="0">
                <a:solidFill>
                  <a:srgbClr val="FFFFFF"/>
                </a:solidFill>
              </a:rPr>
              <a:t>TEŞEKKÜRLER</a:t>
            </a:r>
            <a:br>
              <a:rPr lang="tr-TR" sz="3200" dirty="0">
                <a:solidFill>
                  <a:srgbClr val="FFFFFF"/>
                </a:solidFill>
              </a:rPr>
            </a:br>
            <a:br>
              <a:rPr lang="tr-TR" sz="3200" dirty="0">
                <a:solidFill>
                  <a:srgbClr val="FFFFFF"/>
                </a:solidFill>
              </a:rPr>
            </a:br>
            <a:br>
              <a:rPr lang="tr-TR" sz="3200" dirty="0">
                <a:solidFill>
                  <a:srgbClr val="FFFFFF"/>
                </a:solidFill>
              </a:rPr>
            </a:br>
            <a:r>
              <a:rPr lang="tr-TR" sz="3200" dirty="0">
                <a:solidFill>
                  <a:srgbClr val="FFFFFF"/>
                </a:solidFill>
              </a:rPr>
              <a:t>ORDU ÖLÇME DEĞERLENDİRME MERKEZİ MÜDÜRLÜĞÜ</a:t>
            </a:r>
            <a:br>
              <a:rPr lang="tr-TR" sz="3200" dirty="0">
                <a:solidFill>
                  <a:srgbClr val="FFFFFF"/>
                </a:solidFill>
              </a:rPr>
            </a:br>
            <a:endParaRPr lang="tr-TR" sz="3200" dirty="0">
              <a:solidFill>
                <a:srgbClr val="FFFFFF"/>
              </a:solidFill>
            </a:endParaRPr>
          </a:p>
        </p:txBody>
      </p:sp>
    </p:spTree>
    <p:extLst>
      <p:ext uri="{BB962C8B-B14F-4D97-AF65-F5344CB8AC3E}">
        <p14:creationId xmlns:p14="http://schemas.microsoft.com/office/powerpoint/2010/main" val="3583587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3" descr="Ahşap masanın üstünde olan bir kalem hamilinin içinde renkli kalem">
            <a:extLst>
              <a:ext uri="{FF2B5EF4-FFF2-40B4-BE49-F238E27FC236}">
                <a16:creationId xmlns:a16="http://schemas.microsoft.com/office/drawing/2014/main" id="{02DC6116-3EF1-E2C5-7150-D280507CF29B}"/>
              </a:ext>
            </a:extLst>
          </p:cNvPr>
          <p:cNvPicPr>
            <a:picLocks noChangeAspect="1"/>
          </p:cNvPicPr>
          <p:nvPr/>
        </p:nvPicPr>
        <p:blipFill rotWithShape="1">
          <a:blip r:embed="rId2">
            <a:alphaModFix amt="80000"/>
          </a:blip>
          <a:srcRect t="25094"/>
          <a:stretch/>
        </p:blipFill>
        <p:spPr>
          <a:xfrm>
            <a:off x="20" y="10"/>
            <a:ext cx="12191980" cy="6095990"/>
          </a:xfrm>
          <a:custGeom>
            <a:avLst/>
            <a:gdLst/>
            <a:ahLst/>
            <a:cxnLst/>
            <a:rect l="l" t="t" r="r" b="b"/>
            <a:pathLst>
              <a:path w="12192000" h="6096000">
                <a:moveTo>
                  <a:pt x="7230262" y="5906862"/>
                </a:moveTo>
                <a:lnTo>
                  <a:pt x="7197115" y="5913338"/>
                </a:lnTo>
                <a:lnTo>
                  <a:pt x="7214545" y="5911744"/>
                </a:lnTo>
                <a:cubicBezTo>
                  <a:pt x="7220308" y="5910958"/>
                  <a:pt x="7225785" y="5909624"/>
                  <a:pt x="7230262" y="5906862"/>
                </a:cubicBezTo>
                <a:close/>
                <a:moveTo>
                  <a:pt x="7009120" y="5850263"/>
                </a:moveTo>
                <a:lnTo>
                  <a:pt x="7021563" y="5861355"/>
                </a:lnTo>
                <a:lnTo>
                  <a:pt x="7021563" y="5861354"/>
                </a:lnTo>
                <a:close/>
                <a:moveTo>
                  <a:pt x="7768443" y="5742074"/>
                </a:moveTo>
                <a:lnTo>
                  <a:pt x="7768443" y="5742075"/>
                </a:lnTo>
                <a:lnTo>
                  <a:pt x="7792447" y="5764553"/>
                </a:lnTo>
                <a:cubicBezTo>
                  <a:pt x="7785969" y="5758457"/>
                  <a:pt x="7779301" y="5752361"/>
                  <a:pt x="7768443" y="5742074"/>
                </a:cubicBezTo>
                <a:close/>
                <a:moveTo>
                  <a:pt x="4038748" y="5739955"/>
                </a:moveTo>
                <a:lnTo>
                  <a:pt x="4030517" y="5751599"/>
                </a:lnTo>
                <a:cubicBezTo>
                  <a:pt x="4026230" y="5759505"/>
                  <a:pt x="4021242" y="5765745"/>
                  <a:pt x="4015609" y="5770450"/>
                </a:cubicBezTo>
                <a:lnTo>
                  <a:pt x="3996845" y="5780104"/>
                </a:lnTo>
                <a:cubicBezTo>
                  <a:pt x="4010562" y="5776555"/>
                  <a:pt x="4021944" y="5767411"/>
                  <a:pt x="4030518" y="5751599"/>
                </a:cubicBezTo>
                <a:close/>
                <a:moveTo>
                  <a:pt x="6245343" y="5736549"/>
                </a:moveTo>
                <a:lnTo>
                  <a:pt x="6274406" y="5743345"/>
                </a:lnTo>
                <a:lnTo>
                  <a:pt x="6291247" y="5749662"/>
                </a:lnTo>
                <a:lnTo>
                  <a:pt x="6291385" y="5749714"/>
                </a:lnTo>
                <a:lnTo>
                  <a:pt x="6306284" y="5755552"/>
                </a:lnTo>
                <a:lnTo>
                  <a:pt x="6308075" y="5755968"/>
                </a:lnTo>
                <a:lnTo>
                  <a:pt x="6313855" y="5758133"/>
                </a:lnTo>
                <a:cubicBezTo>
                  <a:pt x="6321454" y="5760521"/>
                  <a:pt x="6329151" y="5762258"/>
                  <a:pt x="6337048" y="5762696"/>
                </a:cubicBezTo>
                <a:lnTo>
                  <a:pt x="6308075" y="5755968"/>
                </a:lnTo>
                <a:lnTo>
                  <a:pt x="6291385" y="5749714"/>
                </a:lnTo>
                <a:lnTo>
                  <a:pt x="6276197" y="5743764"/>
                </a:lnTo>
                <a:lnTo>
                  <a:pt x="6274406" y="5743345"/>
                </a:lnTo>
                <a:lnTo>
                  <a:pt x="6268613" y="5741171"/>
                </a:lnTo>
                <a:cubicBezTo>
                  <a:pt x="6260996" y="5738770"/>
                  <a:pt x="6253273" y="5737013"/>
                  <a:pt x="6245343" y="5736549"/>
                </a:cubicBezTo>
                <a:close/>
                <a:moveTo>
                  <a:pt x="6558837" y="5706717"/>
                </a:moveTo>
                <a:cubicBezTo>
                  <a:pt x="6548970" y="5706068"/>
                  <a:pt x="6539355" y="5706473"/>
                  <a:pt x="6529984" y="5708163"/>
                </a:cubicBezTo>
                <a:lnTo>
                  <a:pt x="6589207" y="5711593"/>
                </a:lnTo>
                <a:cubicBezTo>
                  <a:pt x="6578825" y="5709068"/>
                  <a:pt x="6568705" y="5707366"/>
                  <a:pt x="6558837" y="5706717"/>
                </a:cubicBezTo>
                <a:close/>
                <a:moveTo>
                  <a:pt x="4834454" y="5646059"/>
                </a:moveTo>
                <a:cubicBezTo>
                  <a:pt x="4849504" y="5662538"/>
                  <a:pt x="4866316" y="5668776"/>
                  <a:pt x="4883986" y="5670301"/>
                </a:cubicBezTo>
                <a:lnTo>
                  <a:pt x="4858238" y="5663787"/>
                </a:lnTo>
                <a:cubicBezTo>
                  <a:pt x="4849945" y="5659978"/>
                  <a:pt x="4841980" y="5654298"/>
                  <a:pt x="4834454" y="5646059"/>
                </a:cubicBezTo>
                <a:close/>
                <a:moveTo>
                  <a:pt x="5056443" y="5643725"/>
                </a:moveTo>
                <a:lnTo>
                  <a:pt x="5072588" y="5644505"/>
                </a:lnTo>
                <a:cubicBezTo>
                  <a:pt x="5078053" y="5645963"/>
                  <a:pt x="5083590" y="5648726"/>
                  <a:pt x="5089162" y="5653107"/>
                </a:cubicBezTo>
                <a:cubicBezTo>
                  <a:pt x="5078019" y="5644344"/>
                  <a:pt x="5067015" y="5642058"/>
                  <a:pt x="5056443" y="5643725"/>
                </a:cubicBezTo>
                <a:close/>
                <a:moveTo>
                  <a:pt x="739852" y="5343843"/>
                </a:moveTo>
                <a:cubicBezTo>
                  <a:pt x="733899" y="5350392"/>
                  <a:pt x="728660" y="5358013"/>
                  <a:pt x="724278" y="5365062"/>
                </a:cubicBezTo>
                <a:cubicBezTo>
                  <a:pt x="719849" y="5372206"/>
                  <a:pt x="714527" y="5377552"/>
                  <a:pt x="708621" y="5381222"/>
                </a:cubicBezTo>
                <a:lnTo>
                  <a:pt x="691439" y="5386697"/>
                </a:lnTo>
                <a:lnTo>
                  <a:pt x="708622" y="5381222"/>
                </a:lnTo>
                <a:cubicBezTo>
                  <a:pt x="714527" y="5377552"/>
                  <a:pt x="719849" y="5372206"/>
                  <a:pt x="724279" y="5365062"/>
                </a:cubicBezTo>
                <a:cubicBezTo>
                  <a:pt x="728660" y="5358013"/>
                  <a:pt x="733899" y="5350392"/>
                  <a:pt x="739852" y="5343843"/>
                </a:cubicBezTo>
                <a:close/>
                <a:moveTo>
                  <a:pt x="8934151" y="5275333"/>
                </a:moveTo>
                <a:cubicBezTo>
                  <a:pt x="8940248" y="5280573"/>
                  <a:pt x="8947058" y="5285906"/>
                  <a:pt x="8954249" y="5290264"/>
                </a:cubicBezTo>
                <a:lnTo>
                  <a:pt x="8962389" y="5293563"/>
                </a:lnTo>
                <a:lnTo>
                  <a:pt x="8954250" y="5290264"/>
                </a:lnTo>
                <a:cubicBezTo>
                  <a:pt x="8947058" y="5285906"/>
                  <a:pt x="8940248" y="5280573"/>
                  <a:pt x="8934151" y="5275333"/>
                </a:cubicBezTo>
                <a:close/>
                <a:moveTo>
                  <a:pt x="2314816" y="5273737"/>
                </a:moveTo>
                <a:cubicBezTo>
                  <a:pt x="2309720" y="5274714"/>
                  <a:pt x="2304339" y="5276762"/>
                  <a:pt x="2300909" y="5279143"/>
                </a:cubicBezTo>
                <a:cubicBezTo>
                  <a:pt x="2267856" y="5302385"/>
                  <a:pt x="2242281" y="5314291"/>
                  <a:pt x="2216515" y="5314887"/>
                </a:cubicBezTo>
                <a:cubicBezTo>
                  <a:pt x="2242281" y="5314291"/>
                  <a:pt x="2267856" y="5302385"/>
                  <a:pt x="2300910" y="5279143"/>
                </a:cubicBezTo>
                <a:close/>
                <a:moveTo>
                  <a:pt x="1916629" y="5252000"/>
                </a:moveTo>
                <a:lnTo>
                  <a:pt x="1907132" y="5255330"/>
                </a:lnTo>
                <a:lnTo>
                  <a:pt x="1866619" y="5265015"/>
                </a:lnTo>
                <a:lnTo>
                  <a:pt x="1907133" y="5255330"/>
                </a:lnTo>
                <a:close/>
                <a:moveTo>
                  <a:pt x="2058204" y="5241232"/>
                </a:moveTo>
                <a:cubicBezTo>
                  <a:pt x="2076636" y="5242946"/>
                  <a:pt x="2095174" y="5243803"/>
                  <a:pt x="2108194" y="5255939"/>
                </a:cubicBezTo>
                <a:cubicBezTo>
                  <a:pt x="2095175" y="5243803"/>
                  <a:pt x="2076636" y="5242946"/>
                  <a:pt x="2058204" y="5241232"/>
                </a:cubicBezTo>
                <a:close/>
                <a:moveTo>
                  <a:pt x="0" y="0"/>
                </a:moveTo>
                <a:lnTo>
                  <a:pt x="12191456" y="0"/>
                </a:lnTo>
                <a:lnTo>
                  <a:pt x="12191456" y="873938"/>
                </a:lnTo>
                <a:lnTo>
                  <a:pt x="12192000" y="873938"/>
                </a:lnTo>
                <a:lnTo>
                  <a:pt x="12192000" y="3249107"/>
                </a:lnTo>
                <a:cubicBezTo>
                  <a:pt x="12192000" y="3264730"/>
                  <a:pt x="12192000" y="3274255"/>
                  <a:pt x="12192000" y="3283970"/>
                </a:cubicBezTo>
                <a:lnTo>
                  <a:pt x="12192000" y="3681702"/>
                </a:lnTo>
                <a:lnTo>
                  <a:pt x="12160947" y="3710323"/>
                </a:lnTo>
                <a:cubicBezTo>
                  <a:pt x="12118083" y="3731849"/>
                  <a:pt x="12072360" y="3751282"/>
                  <a:pt x="12026448" y="3770523"/>
                </a:cubicBezTo>
                <a:cubicBezTo>
                  <a:pt x="12013114" y="3776049"/>
                  <a:pt x="11998443" y="3779097"/>
                  <a:pt x="11986443" y="3786526"/>
                </a:cubicBezTo>
                <a:cubicBezTo>
                  <a:pt x="11931195" y="3820436"/>
                  <a:pt x="11877664" y="3857014"/>
                  <a:pt x="11821656" y="3889591"/>
                </a:cubicBezTo>
                <a:cubicBezTo>
                  <a:pt x="11763931" y="3923310"/>
                  <a:pt x="11712304" y="3963126"/>
                  <a:pt x="11672489" y="4017039"/>
                </a:cubicBezTo>
                <a:cubicBezTo>
                  <a:pt x="11635529" y="4067143"/>
                  <a:pt x="11599714" y="4118007"/>
                  <a:pt x="11562947" y="4168300"/>
                </a:cubicBezTo>
                <a:cubicBezTo>
                  <a:pt x="11553613" y="4181065"/>
                  <a:pt x="11545039" y="4196115"/>
                  <a:pt x="11532275" y="4204307"/>
                </a:cubicBezTo>
                <a:cubicBezTo>
                  <a:pt x="11505795" y="4221452"/>
                  <a:pt x="11476838" y="4235359"/>
                  <a:pt x="11448453" y="4249457"/>
                </a:cubicBezTo>
                <a:cubicBezTo>
                  <a:pt x="11424069" y="4261459"/>
                  <a:pt x="11398160" y="4270411"/>
                  <a:pt x="11374346" y="4283366"/>
                </a:cubicBezTo>
                <a:cubicBezTo>
                  <a:pt x="11355296" y="4293655"/>
                  <a:pt x="11338339" y="4307943"/>
                  <a:pt x="11320623" y="4320897"/>
                </a:cubicBezTo>
                <a:cubicBezTo>
                  <a:pt x="11305192" y="4332136"/>
                  <a:pt x="11288238" y="4341852"/>
                  <a:pt x="11275283" y="4355378"/>
                </a:cubicBezTo>
                <a:cubicBezTo>
                  <a:pt x="11243658" y="4388145"/>
                  <a:pt x="11211843" y="4420340"/>
                  <a:pt x="11172600" y="4444536"/>
                </a:cubicBezTo>
                <a:cubicBezTo>
                  <a:pt x="11133927" y="4468538"/>
                  <a:pt x="11097350" y="4495401"/>
                  <a:pt x="11058869" y="4519786"/>
                </a:cubicBezTo>
                <a:cubicBezTo>
                  <a:pt x="11021146" y="4543599"/>
                  <a:pt x="10987046" y="4569697"/>
                  <a:pt x="10967423" y="4611991"/>
                </a:cubicBezTo>
                <a:cubicBezTo>
                  <a:pt x="10958661" y="4630659"/>
                  <a:pt x="10946279" y="4651044"/>
                  <a:pt x="10929704" y="4661903"/>
                </a:cubicBezTo>
                <a:cubicBezTo>
                  <a:pt x="10906081" y="4677334"/>
                  <a:pt x="10876171" y="4682859"/>
                  <a:pt x="10850453" y="4696003"/>
                </a:cubicBezTo>
                <a:cubicBezTo>
                  <a:pt x="10820162" y="4711434"/>
                  <a:pt x="10785111" y="4724770"/>
                  <a:pt x="10764534" y="4749345"/>
                </a:cubicBezTo>
                <a:cubicBezTo>
                  <a:pt x="10746246" y="4771255"/>
                  <a:pt x="10727767" y="4788399"/>
                  <a:pt x="10703573" y="4802305"/>
                </a:cubicBezTo>
                <a:cubicBezTo>
                  <a:pt x="10686617" y="4812022"/>
                  <a:pt x="10674046" y="4829738"/>
                  <a:pt x="10656519" y="4837740"/>
                </a:cubicBezTo>
                <a:cubicBezTo>
                  <a:pt x="10633467" y="4848409"/>
                  <a:pt x="10610225" y="4856791"/>
                  <a:pt x="10590031" y="4873366"/>
                </a:cubicBezTo>
                <a:cubicBezTo>
                  <a:pt x="10569075" y="4890510"/>
                  <a:pt x="10545263" y="4904036"/>
                  <a:pt x="10523354" y="4920039"/>
                </a:cubicBezTo>
                <a:cubicBezTo>
                  <a:pt x="10511734" y="4928611"/>
                  <a:pt x="10502208" y="4939851"/>
                  <a:pt x="10490969" y="4948806"/>
                </a:cubicBezTo>
                <a:cubicBezTo>
                  <a:pt x="10470394" y="4965188"/>
                  <a:pt x="10449438" y="4981191"/>
                  <a:pt x="10428291" y="4996622"/>
                </a:cubicBezTo>
                <a:cubicBezTo>
                  <a:pt x="10407146" y="5012055"/>
                  <a:pt x="10386952" y="5029961"/>
                  <a:pt x="10363709" y="5041201"/>
                </a:cubicBezTo>
                <a:cubicBezTo>
                  <a:pt x="10324086" y="5060251"/>
                  <a:pt x="10280840" y="5071682"/>
                  <a:pt x="10242357" y="5092257"/>
                </a:cubicBezTo>
                <a:cubicBezTo>
                  <a:pt x="10203304" y="5113211"/>
                  <a:pt x="10166536" y="5139503"/>
                  <a:pt x="10131863" y="5167315"/>
                </a:cubicBezTo>
                <a:cubicBezTo>
                  <a:pt x="10104430" y="5189224"/>
                  <a:pt x="10078713" y="5210943"/>
                  <a:pt x="10044230" y="5222182"/>
                </a:cubicBezTo>
                <a:cubicBezTo>
                  <a:pt x="10024990" y="5228470"/>
                  <a:pt x="10004797" y="5242186"/>
                  <a:pt x="9993175" y="5258189"/>
                </a:cubicBezTo>
                <a:cubicBezTo>
                  <a:pt x="9968027" y="5293049"/>
                  <a:pt x="9935832" y="5317626"/>
                  <a:pt x="9899446" y="5338582"/>
                </a:cubicBezTo>
                <a:cubicBezTo>
                  <a:pt x="9850865" y="5366776"/>
                  <a:pt x="9802858" y="5395543"/>
                  <a:pt x="9754088" y="5423166"/>
                </a:cubicBezTo>
                <a:cubicBezTo>
                  <a:pt x="9725323" y="5439551"/>
                  <a:pt x="9696749" y="5456885"/>
                  <a:pt x="9666265" y="5468888"/>
                </a:cubicBezTo>
                <a:cubicBezTo>
                  <a:pt x="9603971" y="5493655"/>
                  <a:pt x="9540152" y="5514799"/>
                  <a:pt x="9477283" y="5537851"/>
                </a:cubicBezTo>
                <a:cubicBezTo>
                  <a:pt x="9456709" y="5545280"/>
                  <a:pt x="9437278" y="5555949"/>
                  <a:pt x="9416321" y="5562426"/>
                </a:cubicBezTo>
                <a:cubicBezTo>
                  <a:pt x="9393650" y="5569475"/>
                  <a:pt x="9369267" y="5571571"/>
                  <a:pt x="9346597" y="5578619"/>
                </a:cubicBezTo>
                <a:cubicBezTo>
                  <a:pt x="9308875" y="5590240"/>
                  <a:pt x="9272298" y="5605101"/>
                  <a:pt x="9234579" y="5616911"/>
                </a:cubicBezTo>
                <a:cubicBezTo>
                  <a:pt x="9161805" y="5639582"/>
                  <a:pt x="9088840" y="5661299"/>
                  <a:pt x="9015878" y="5682826"/>
                </a:cubicBezTo>
                <a:cubicBezTo>
                  <a:pt x="9000257" y="5687399"/>
                  <a:pt x="8983301" y="5687970"/>
                  <a:pt x="8967871" y="5692923"/>
                </a:cubicBezTo>
                <a:cubicBezTo>
                  <a:pt x="8926911" y="5706259"/>
                  <a:pt x="8886142" y="5720736"/>
                  <a:pt x="8845565" y="5735407"/>
                </a:cubicBezTo>
                <a:cubicBezTo>
                  <a:pt x="8820990" y="5744361"/>
                  <a:pt x="8796985" y="5755409"/>
                  <a:pt x="8772219" y="5763982"/>
                </a:cubicBezTo>
                <a:cubicBezTo>
                  <a:pt x="8752407" y="5770840"/>
                  <a:pt x="8732023" y="5776174"/>
                  <a:pt x="8711448" y="5780366"/>
                </a:cubicBezTo>
                <a:cubicBezTo>
                  <a:pt x="8693731" y="5783986"/>
                  <a:pt x="8675253" y="5783603"/>
                  <a:pt x="8657726" y="5787986"/>
                </a:cubicBezTo>
                <a:cubicBezTo>
                  <a:pt x="8610288" y="5799797"/>
                  <a:pt x="8563425" y="5813133"/>
                  <a:pt x="8516369" y="5825705"/>
                </a:cubicBezTo>
                <a:cubicBezTo>
                  <a:pt x="8497511" y="5830659"/>
                  <a:pt x="8478269" y="5834280"/>
                  <a:pt x="8459979" y="5840566"/>
                </a:cubicBezTo>
                <a:cubicBezTo>
                  <a:pt x="8411019" y="5857141"/>
                  <a:pt x="8362822" y="5875999"/>
                  <a:pt x="8313671" y="5891622"/>
                </a:cubicBezTo>
                <a:cubicBezTo>
                  <a:pt x="8272903" y="5904576"/>
                  <a:pt x="8230992" y="5913910"/>
                  <a:pt x="8189651" y="5925341"/>
                </a:cubicBezTo>
                <a:cubicBezTo>
                  <a:pt x="8172124" y="5930295"/>
                  <a:pt x="8155359" y="5937343"/>
                  <a:pt x="8137835" y="5941534"/>
                </a:cubicBezTo>
                <a:cubicBezTo>
                  <a:pt x="8098590" y="5951059"/>
                  <a:pt x="8058774" y="5959059"/>
                  <a:pt x="8019339" y="5968586"/>
                </a:cubicBezTo>
                <a:cubicBezTo>
                  <a:pt x="7996859" y="5974110"/>
                  <a:pt x="7975142" y="5984017"/>
                  <a:pt x="7952280" y="5987637"/>
                </a:cubicBezTo>
                <a:cubicBezTo>
                  <a:pt x="7897987" y="5996209"/>
                  <a:pt x="7843311" y="6002305"/>
                  <a:pt x="7788636" y="6009163"/>
                </a:cubicBezTo>
                <a:cubicBezTo>
                  <a:pt x="7732247" y="6016211"/>
                  <a:pt x="7676047" y="6023642"/>
                  <a:pt x="7619655" y="6029928"/>
                </a:cubicBezTo>
                <a:cubicBezTo>
                  <a:pt x="7588795" y="6033168"/>
                  <a:pt x="7557742" y="6033738"/>
                  <a:pt x="7526880" y="6036786"/>
                </a:cubicBezTo>
                <a:cubicBezTo>
                  <a:pt x="7499828" y="6039455"/>
                  <a:pt x="7472967" y="6044407"/>
                  <a:pt x="7445916" y="6047647"/>
                </a:cubicBezTo>
                <a:cubicBezTo>
                  <a:pt x="7422483" y="6050313"/>
                  <a:pt x="7398860" y="6051837"/>
                  <a:pt x="7375428" y="6054505"/>
                </a:cubicBezTo>
                <a:cubicBezTo>
                  <a:pt x="7337899" y="6058885"/>
                  <a:pt x="7300559" y="6063839"/>
                  <a:pt x="7263220" y="6068411"/>
                </a:cubicBezTo>
                <a:cubicBezTo>
                  <a:pt x="7247599" y="6070126"/>
                  <a:pt x="7231214" y="6074888"/>
                  <a:pt x="7216547" y="6072032"/>
                </a:cubicBezTo>
                <a:cubicBezTo>
                  <a:pt x="7179587" y="6064791"/>
                  <a:pt x="7143199" y="6066887"/>
                  <a:pt x="7106432" y="6071840"/>
                </a:cubicBezTo>
                <a:cubicBezTo>
                  <a:pt x="7093860" y="6073555"/>
                  <a:pt x="7080334" y="6073174"/>
                  <a:pt x="7068141" y="6069936"/>
                </a:cubicBezTo>
                <a:cubicBezTo>
                  <a:pt x="7043184" y="6063457"/>
                  <a:pt x="7018991" y="6054313"/>
                  <a:pt x="6994415" y="6046313"/>
                </a:cubicBezTo>
                <a:cubicBezTo>
                  <a:pt x="6991747" y="6045361"/>
                  <a:pt x="6988509" y="6045169"/>
                  <a:pt x="6985653" y="6044599"/>
                </a:cubicBezTo>
                <a:cubicBezTo>
                  <a:pt x="6969457" y="6041359"/>
                  <a:pt x="6953457" y="6038120"/>
                  <a:pt x="6937263" y="6035263"/>
                </a:cubicBezTo>
                <a:cubicBezTo>
                  <a:pt x="6928501" y="6033738"/>
                  <a:pt x="6919547" y="6033549"/>
                  <a:pt x="6910782" y="6032214"/>
                </a:cubicBezTo>
                <a:cubicBezTo>
                  <a:pt x="6876872" y="6026880"/>
                  <a:pt x="6839534" y="6035834"/>
                  <a:pt x="6810195" y="6012784"/>
                </a:cubicBezTo>
                <a:cubicBezTo>
                  <a:pt x="6791144" y="5997923"/>
                  <a:pt x="6772665" y="6001353"/>
                  <a:pt x="6752283" y="6003639"/>
                </a:cubicBezTo>
                <a:cubicBezTo>
                  <a:pt x="6736851" y="6005353"/>
                  <a:pt x="6721038" y="6004782"/>
                  <a:pt x="6705417" y="6004974"/>
                </a:cubicBezTo>
                <a:cubicBezTo>
                  <a:pt x="6677984" y="6005543"/>
                  <a:pt x="6650551" y="6005735"/>
                  <a:pt x="6623118" y="6006687"/>
                </a:cubicBezTo>
                <a:cubicBezTo>
                  <a:pt x="6614353" y="6007067"/>
                  <a:pt x="6605401" y="6011832"/>
                  <a:pt x="6596828" y="6011070"/>
                </a:cubicBezTo>
                <a:cubicBezTo>
                  <a:pt x="6557201" y="6007449"/>
                  <a:pt x="6517576" y="6001734"/>
                  <a:pt x="6477951" y="5998495"/>
                </a:cubicBezTo>
                <a:cubicBezTo>
                  <a:pt x="6455472" y="5996591"/>
                  <a:pt x="6432420" y="6000209"/>
                  <a:pt x="6410131" y="5997543"/>
                </a:cubicBezTo>
                <a:cubicBezTo>
                  <a:pt x="6384414" y="5994495"/>
                  <a:pt x="6359268" y="5986685"/>
                  <a:pt x="6333739" y="5981920"/>
                </a:cubicBezTo>
                <a:cubicBezTo>
                  <a:pt x="6326691" y="5980589"/>
                  <a:pt x="6318880" y="5982303"/>
                  <a:pt x="6311449" y="5982682"/>
                </a:cubicBezTo>
                <a:cubicBezTo>
                  <a:pt x="6303068" y="5983064"/>
                  <a:pt x="6294876" y="5983826"/>
                  <a:pt x="6286493" y="5984017"/>
                </a:cubicBezTo>
                <a:cubicBezTo>
                  <a:pt x="6260964" y="5984399"/>
                  <a:pt x="6235437" y="5983826"/>
                  <a:pt x="6209909" y="5985161"/>
                </a:cubicBezTo>
                <a:cubicBezTo>
                  <a:pt x="6194288" y="5985922"/>
                  <a:pt x="6177905" y="5993733"/>
                  <a:pt x="6163425" y="5990874"/>
                </a:cubicBezTo>
                <a:cubicBezTo>
                  <a:pt x="6133897" y="5985351"/>
                  <a:pt x="6104368" y="5997733"/>
                  <a:pt x="6074842" y="5987447"/>
                </a:cubicBezTo>
                <a:cubicBezTo>
                  <a:pt x="6065695" y="5984399"/>
                  <a:pt x="6053124" y="5992019"/>
                  <a:pt x="6042072" y="5992399"/>
                </a:cubicBezTo>
                <a:cubicBezTo>
                  <a:pt x="6014449" y="5993351"/>
                  <a:pt x="5986828" y="5993161"/>
                  <a:pt x="5959204" y="5992971"/>
                </a:cubicBezTo>
                <a:cubicBezTo>
                  <a:pt x="5934438" y="5992781"/>
                  <a:pt x="5908719" y="5995447"/>
                  <a:pt x="5884906" y="5990113"/>
                </a:cubicBezTo>
                <a:cubicBezTo>
                  <a:pt x="5859949" y="5984399"/>
                  <a:pt x="5837471" y="5985161"/>
                  <a:pt x="5813275" y="5991637"/>
                </a:cubicBezTo>
                <a:cubicBezTo>
                  <a:pt x="5796702" y="5996019"/>
                  <a:pt x="5779174" y="5996591"/>
                  <a:pt x="5762029" y="5997923"/>
                </a:cubicBezTo>
                <a:cubicBezTo>
                  <a:pt x="5743551" y="5999447"/>
                  <a:pt x="5723166" y="5995447"/>
                  <a:pt x="5706401" y="6001734"/>
                </a:cubicBezTo>
                <a:cubicBezTo>
                  <a:pt x="5656488" y="6020403"/>
                  <a:pt x="5605244" y="6024403"/>
                  <a:pt x="5553045" y="6024403"/>
                </a:cubicBezTo>
                <a:cubicBezTo>
                  <a:pt x="5543518" y="6024403"/>
                  <a:pt x="5533802" y="6021738"/>
                  <a:pt x="5524660" y="6018880"/>
                </a:cubicBezTo>
                <a:cubicBezTo>
                  <a:pt x="5471316" y="6001734"/>
                  <a:pt x="5417784" y="6003257"/>
                  <a:pt x="5363491" y="6013736"/>
                </a:cubicBezTo>
                <a:cubicBezTo>
                  <a:pt x="5352250" y="6016022"/>
                  <a:pt x="5339677" y="6016403"/>
                  <a:pt x="5328438" y="6014118"/>
                </a:cubicBezTo>
                <a:cubicBezTo>
                  <a:pt x="5296812" y="6007449"/>
                  <a:pt x="5266141" y="5996399"/>
                  <a:pt x="5234326" y="5991637"/>
                </a:cubicBezTo>
                <a:cubicBezTo>
                  <a:pt x="5181748" y="5983826"/>
                  <a:pt x="5136216" y="6010115"/>
                  <a:pt x="5089162" y="6027262"/>
                </a:cubicBezTo>
                <a:cubicBezTo>
                  <a:pt x="5044391" y="6043455"/>
                  <a:pt x="5006292" y="6080032"/>
                  <a:pt x="4953328" y="6071840"/>
                </a:cubicBezTo>
                <a:cubicBezTo>
                  <a:pt x="4947996" y="6071078"/>
                  <a:pt x="4942089" y="6076222"/>
                  <a:pt x="4936184" y="6077555"/>
                </a:cubicBezTo>
                <a:cubicBezTo>
                  <a:pt x="4919991" y="6081176"/>
                  <a:pt x="4903799" y="6085555"/>
                  <a:pt x="4887415" y="6087272"/>
                </a:cubicBezTo>
                <a:cubicBezTo>
                  <a:pt x="4867412" y="6089558"/>
                  <a:pt x="4847027" y="6088797"/>
                  <a:pt x="4827024" y="6090701"/>
                </a:cubicBezTo>
                <a:cubicBezTo>
                  <a:pt x="4814165" y="6091844"/>
                  <a:pt x="4801401" y="6093939"/>
                  <a:pt x="4788661" y="6095749"/>
                </a:cubicBezTo>
                <a:lnTo>
                  <a:pt x="4785776" y="6096000"/>
                </a:lnTo>
                <a:lnTo>
                  <a:pt x="4726469" y="6096000"/>
                </a:lnTo>
                <a:lnTo>
                  <a:pt x="4719697" y="6095130"/>
                </a:lnTo>
                <a:cubicBezTo>
                  <a:pt x="4709481" y="6092939"/>
                  <a:pt x="4699289" y="6090320"/>
                  <a:pt x="4689098" y="6088605"/>
                </a:cubicBezTo>
                <a:cubicBezTo>
                  <a:pt x="4660331" y="6083842"/>
                  <a:pt x="4628705" y="6085176"/>
                  <a:pt x="4603368" y="6072984"/>
                </a:cubicBezTo>
                <a:cubicBezTo>
                  <a:pt x="4576318" y="6060029"/>
                  <a:pt x="4550599" y="6054123"/>
                  <a:pt x="4522596" y="6058123"/>
                </a:cubicBezTo>
                <a:cubicBezTo>
                  <a:pt x="4513260" y="6059457"/>
                  <a:pt x="4501257" y="6067459"/>
                  <a:pt x="4497068" y="6075649"/>
                </a:cubicBezTo>
                <a:cubicBezTo>
                  <a:pt x="4487731" y="6093938"/>
                  <a:pt x="4474969" y="6097178"/>
                  <a:pt x="4457632" y="6090890"/>
                </a:cubicBezTo>
                <a:cubicBezTo>
                  <a:pt x="4442581" y="6085555"/>
                  <a:pt x="4424104" y="6082890"/>
                  <a:pt x="4413817" y="6072601"/>
                </a:cubicBezTo>
                <a:cubicBezTo>
                  <a:pt x="4384668" y="6043455"/>
                  <a:pt x="4347518" y="6042503"/>
                  <a:pt x="4311323" y="6034693"/>
                </a:cubicBezTo>
                <a:cubicBezTo>
                  <a:pt x="4289227" y="6029928"/>
                  <a:pt x="4268649" y="6029738"/>
                  <a:pt x="4246551" y="6032976"/>
                </a:cubicBezTo>
                <a:cubicBezTo>
                  <a:pt x="4198546" y="6040216"/>
                  <a:pt x="4151870" y="6029928"/>
                  <a:pt x="4105766" y="6016784"/>
                </a:cubicBezTo>
                <a:cubicBezTo>
                  <a:pt x="4075285" y="6008022"/>
                  <a:pt x="4044043" y="6002687"/>
                  <a:pt x="4013753" y="5993733"/>
                </a:cubicBezTo>
                <a:cubicBezTo>
                  <a:pt x="3991083" y="5986874"/>
                  <a:pt x="3968414" y="5978682"/>
                  <a:pt x="3947648" y="5967634"/>
                </a:cubicBezTo>
                <a:cubicBezTo>
                  <a:pt x="3917546" y="5951440"/>
                  <a:pt x="3891259" y="5927055"/>
                  <a:pt x="3852966" y="5933533"/>
                </a:cubicBezTo>
                <a:cubicBezTo>
                  <a:pt x="3819245" y="5939247"/>
                  <a:pt x="3788766" y="5927247"/>
                  <a:pt x="3757902" y="5915816"/>
                </a:cubicBezTo>
                <a:cubicBezTo>
                  <a:pt x="3735231" y="5907434"/>
                  <a:pt x="3712565" y="5898859"/>
                  <a:pt x="3689131" y="5893526"/>
                </a:cubicBezTo>
                <a:cubicBezTo>
                  <a:pt x="3661315" y="5887239"/>
                  <a:pt x="3629882" y="5889907"/>
                  <a:pt x="3605116" y="5878285"/>
                </a:cubicBezTo>
                <a:cubicBezTo>
                  <a:pt x="3579206" y="5866093"/>
                  <a:pt x="3557682" y="5874285"/>
                  <a:pt x="3534629" y="5877715"/>
                </a:cubicBezTo>
                <a:cubicBezTo>
                  <a:pt x="3497862" y="5883049"/>
                  <a:pt x="3461282" y="5892955"/>
                  <a:pt x="3424135" y="5880382"/>
                </a:cubicBezTo>
                <a:cubicBezTo>
                  <a:pt x="3378986" y="5865141"/>
                  <a:pt x="3334216" y="5848758"/>
                  <a:pt x="3288877" y="5834280"/>
                </a:cubicBezTo>
                <a:cubicBezTo>
                  <a:pt x="3271348" y="5828753"/>
                  <a:pt x="3252492" y="5826467"/>
                  <a:pt x="3234202" y="5823991"/>
                </a:cubicBezTo>
                <a:cubicBezTo>
                  <a:pt x="3216867" y="5821895"/>
                  <a:pt x="3196102" y="5827230"/>
                  <a:pt x="3182763" y="5819229"/>
                </a:cubicBezTo>
                <a:cubicBezTo>
                  <a:pt x="3148472" y="5798655"/>
                  <a:pt x="3113231" y="5788558"/>
                  <a:pt x="3073604" y="5788558"/>
                </a:cubicBezTo>
                <a:cubicBezTo>
                  <a:pt x="3058743" y="5788558"/>
                  <a:pt x="3044264" y="5779984"/>
                  <a:pt x="3029216" y="5778459"/>
                </a:cubicBezTo>
                <a:cubicBezTo>
                  <a:pt x="3008639" y="5776555"/>
                  <a:pt x="2985016" y="5771411"/>
                  <a:pt x="2967110" y="5778651"/>
                </a:cubicBezTo>
                <a:cubicBezTo>
                  <a:pt x="2925008" y="5795797"/>
                  <a:pt x="2890910" y="5781507"/>
                  <a:pt x="2854140" y="5764553"/>
                </a:cubicBezTo>
                <a:cubicBezTo>
                  <a:pt x="2817943" y="5747789"/>
                  <a:pt x="2779842" y="5734455"/>
                  <a:pt x="2741360" y="5723403"/>
                </a:cubicBezTo>
                <a:cubicBezTo>
                  <a:pt x="2726882" y="5719403"/>
                  <a:pt x="2709548" y="5726072"/>
                  <a:pt x="2693543" y="5727405"/>
                </a:cubicBezTo>
                <a:cubicBezTo>
                  <a:pt x="2687827" y="5727786"/>
                  <a:pt x="2681540" y="5728358"/>
                  <a:pt x="2676398" y="5726453"/>
                </a:cubicBezTo>
                <a:cubicBezTo>
                  <a:pt x="2626677" y="5708163"/>
                  <a:pt x="2576191" y="5694257"/>
                  <a:pt x="2522279" y="5703782"/>
                </a:cubicBezTo>
                <a:cubicBezTo>
                  <a:pt x="2517327" y="5704735"/>
                  <a:pt x="2511800" y="5702639"/>
                  <a:pt x="2506847" y="5701305"/>
                </a:cubicBezTo>
                <a:cubicBezTo>
                  <a:pt x="2482652" y="5694447"/>
                  <a:pt x="2459029" y="5683589"/>
                  <a:pt x="2434456" y="5681112"/>
                </a:cubicBezTo>
                <a:cubicBezTo>
                  <a:pt x="2373874" y="5675016"/>
                  <a:pt x="2312915" y="5672538"/>
                  <a:pt x="2251948" y="5668538"/>
                </a:cubicBezTo>
                <a:cubicBezTo>
                  <a:pt x="2248138" y="5668349"/>
                  <a:pt x="2244137" y="5668349"/>
                  <a:pt x="2240710" y="5667014"/>
                </a:cubicBezTo>
                <a:cubicBezTo>
                  <a:pt x="2218229" y="5658822"/>
                  <a:pt x="2198608" y="5661490"/>
                  <a:pt x="2179556" y="5677111"/>
                </a:cubicBezTo>
                <a:cubicBezTo>
                  <a:pt x="2171173" y="5683969"/>
                  <a:pt x="2159743" y="5687589"/>
                  <a:pt x="2149267" y="5691399"/>
                </a:cubicBezTo>
                <a:cubicBezTo>
                  <a:pt x="2133834" y="5697115"/>
                  <a:pt x="2118023" y="5702639"/>
                  <a:pt x="2102021" y="5706259"/>
                </a:cubicBezTo>
                <a:cubicBezTo>
                  <a:pt x="2086208" y="5709688"/>
                  <a:pt x="2069254" y="5714449"/>
                  <a:pt x="2054013" y="5711784"/>
                </a:cubicBezTo>
                <a:cubicBezTo>
                  <a:pt x="2026581" y="5707022"/>
                  <a:pt x="2000479" y="5696353"/>
                  <a:pt x="1973429" y="5689303"/>
                </a:cubicBezTo>
                <a:cubicBezTo>
                  <a:pt x="1964094" y="5686826"/>
                  <a:pt x="1953806" y="5687209"/>
                  <a:pt x="1944092" y="5687017"/>
                </a:cubicBezTo>
                <a:cubicBezTo>
                  <a:pt x="1921800" y="5686447"/>
                  <a:pt x="1898940" y="5691971"/>
                  <a:pt x="1878748" y="5676159"/>
                </a:cubicBezTo>
                <a:cubicBezTo>
                  <a:pt x="1860079" y="5661299"/>
                  <a:pt x="1841216" y="5665680"/>
                  <a:pt x="1821596" y="5676920"/>
                </a:cubicBezTo>
                <a:cubicBezTo>
                  <a:pt x="1807497" y="5684922"/>
                  <a:pt x="1791496" y="5691209"/>
                  <a:pt x="1775684" y="5694257"/>
                </a:cubicBezTo>
                <a:cubicBezTo>
                  <a:pt x="1753965" y="5698447"/>
                  <a:pt x="1732439" y="5700163"/>
                  <a:pt x="1709006" y="5697685"/>
                </a:cubicBezTo>
                <a:cubicBezTo>
                  <a:pt x="1692431" y="5695971"/>
                  <a:pt x="1678904" y="5695209"/>
                  <a:pt x="1665950" y="5685113"/>
                </a:cubicBezTo>
                <a:cubicBezTo>
                  <a:pt x="1663856" y="5683589"/>
                  <a:pt x="1660046" y="5683207"/>
                  <a:pt x="1657188" y="5683399"/>
                </a:cubicBezTo>
                <a:cubicBezTo>
                  <a:pt x="1619658" y="5686637"/>
                  <a:pt x="1582510" y="5684922"/>
                  <a:pt x="1544598" y="5682634"/>
                </a:cubicBezTo>
                <a:cubicBezTo>
                  <a:pt x="1496403" y="5679589"/>
                  <a:pt x="1445725" y="5688541"/>
                  <a:pt x="1404006" y="5720546"/>
                </a:cubicBezTo>
                <a:cubicBezTo>
                  <a:pt x="1397909" y="5725310"/>
                  <a:pt x="1388765" y="5727405"/>
                  <a:pt x="1380762" y="5728549"/>
                </a:cubicBezTo>
                <a:cubicBezTo>
                  <a:pt x="1343044" y="5733501"/>
                  <a:pt x="1305132" y="5736930"/>
                  <a:pt x="1267411" y="5742455"/>
                </a:cubicBezTo>
                <a:cubicBezTo>
                  <a:pt x="1246837" y="5745503"/>
                  <a:pt x="1225310" y="5748170"/>
                  <a:pt x="1206641" y="5756553"/>
                </a:cubicBezTo>
                <a:cubicBezTo>
                  <a:pt x="1188354" y="5764743"/>
                  <a:pt x="1173681" y="5774459"/>
                  <a:pt x="1162823" y="5757315"/>
                </a:cubicBezTo>
                <a:cubicBezTo>
                  <a:pt x="1143394" y="5766459"/>
                  <a:pt x="1126437" y="5774080"/>
                  <a:pt x="1109865" y="5782270"/>
                </a:cubicBezTo>
                <a:cubicBezTo>
                  <a:pt x="1103767" y="5785318"/>
                  <a:pt x="1098623" y="5790272"/>
                  <a:pt x="1092527" y="5793130"/>
                </a:cubicBezTo>
                <a:cubicBezTo>
                  <a:pt x="1086048" y="5796178"/>
                  <a:pt x="1078810" y="5798082"/>
                  <a:pt x="1071762" y="5799607"/>
                </a:cubicBezTo>
                <a:cubicBezTo>
                  <a:pt x="1040327" y="5806465"/>
                  <a:pt x="1008894" y="5812751"/>
                  <a:pt x="977653" y="5820182"/>
                </a:cubicBezTo>
                <a:cubicBezTo>
                  <a:pt x="971554" y="5821705"/>
                  <a:pt x="966411" y="5827801"/>
                  <a:pt x="960887" y="5831801"/>
                </a:cubicBezTo>
                <a:cubicBezTo>
                  <a:pt x="957266" y="5834470"/>
                  <a:pt x="953648" y="5838470"/>
                  <a:pt x="949646" y="5839042"/>
                </a:cubicBezTo>
                <a:cubicBezTo>
                  <a:pt x="919165" y="5843614"/>
                  <a:pt x="888877" y="5848949"/>
                  <a:pt x="858205" y="5851234"/>
                </a:cubicBezTo>
                <a:cubicBezTo>
                  <a:pt x="832486" y="5853138"/>
                  <a:pt x="807719" y="5852568"/>
                  <a:pt x="801053" y="5885715"/>
                </a:cubicBezTo>
                <a:cubicBezTo>
                  <a:pt x="799909" y="5891432"/>
                  <a:pt x="791717" y="5897528"/>
                  <a:pt x="785432" y="5900384"/>
                </a:cubicBezTo>
                <a:cubicBezTo>
                  <a:pt x="767524" y="5908576"/>
                  <a:pt x="748471" y="5914101"/>
                  <a:pt x="730754" y="5922482"/>
                </a:cubicBezTo>
                <a:cubicBezTo>
                  <a:pt x="672650" y="5950488"/>
                  <a:pt x="611880" y="5968205"/>
                  <a:pt x="546917" y="5964966"/>
                </a:cubicBezTo>
                <a:cubicBezTo>
                  <a:pt x="526724" y="5964014"/>
                  <a:pt x="507102" y="5953726"/>
                  <a:pt x="494337" y="5949915"/>
                </a:cubicBezTo>
                <a:cubicBezTo>
                  <a:pt x="457572" y="5964966"/>
                  <a:pt x="426709" y="5979445"/>
                  <a:pt x="394511" y="5990303"/>
                </a:cubicBezTo>
                <a:cubicBezTo>
                  <a:pt x="366127" y="6000019"/>
                  <a:pt x="336408" y="6006115"/>
                  <a:pt x="307259" y="6013163"/>
                </a:cubicBezTo>
                <a:cubicBezTo>
                  <a:pt x="296590" y="6015832"/>
                  <a:pt x="285732" y="6017355"/>
                  <a:pt x="274873" y="6018690"/>
                </a:cubicBezTo>
                <a:cubicBezTo>
                  <a:pt x="240965" y="6022880"/>
                  <a:pt x="205529" y="6012784"/>
                  <a:pt x="172384" y="6028786"/>
                </a:cubicBezTo>
                <a:cubicBezTo>
                  <a:pt x="155046" y="6037168"/>
                  <a:pt x="137898" y="6047265"/>
                  <a:pt x="119613" y="6051647"/>
                </a:cubicBezTo>
                <a:cubicBezTo>
                  <a:pt x="99990" y="6056409"/>
                  <a:pt x="80794" y="6063839"/>
                  <a:pt x="61197" y="6069150"/>
                </a:cubicBezTo>
                <a:lnTo>
                  <a:pt x="544" y="6073921"/>
                </a:lnTo>
                <a:lnTo>
                  <a:pt x="544" y="5946682"/>
                </a:lnTo>
                <a:lnTo>
                  <a:pt x="0" y="5946682"/>
                </a:lnTo>
                <a:lnTo>
                  <a:pt x="0" y="1335314"/>
                </a:lnTo>
                <a:lnTo>
                  <a:pt x="0" y="873938"/>
                </a:lnTo>
                <a:close/>
              </a:path>
            </a:pathLst>
          </a:custGeom>
          <a:effectLst>
            <a:outerShdw blurRad="381000" dist="152400" dir="5400000" algn="t" rotWithShape="0">
              <a:prstClr val="black">
                <a:alpha val="20000"/>
              </a:prstClr>
            </a:outerShdw>
          </a:effectLst>
        </p:spPr>
      </p:pic>
      <p:grpSp>
        <p:nvGrpSpPr>
          <p:cNvPr id="59" name="Group 58">
            <a:extLst>
              <a:ext uri="{FF2B5EF4-FFF2-40B4-BE49-F238E27FC236}">
                <a16:creationId xmlns:a16="http://schemas.microsoft.com/office/drawing/2014/main" id="{4252769E-B9F0-4068-A645-5BBEF16E9C2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4" y="3296010"/>
            <a:ext cx="12191456" cy="2849976"/>
            <a:chOff x="476" y="-3923157"/>
            <a:chExt cx="10667524" cy="2493729"/>
          </a:xfrm>
        </p:grpSpPr>
        <p:sp>
          <p:nvSpPr>
            <p:cNvPr id="60" name="Freeform: Shape 59">
              <a:extLst>
                <a:ext uri="{FF2B5EF4-FFF2-40B4-BE49-F238E27FC236}">
                  <a16:creationId xmlns:a16="http://schemas.microsoft.com/office/drawing/2014/main" id="{1E12D6AD-7096-45BB-9C02-468B2704C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6"/>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Shape 60">
              <a:extLst>
                <a:ext uri="{FF2B5EF4-FFF2-40B4-BE49-F238E27FC236}">
                  <a16:creationId xmlns:a16="http://schemas.microsoft.com/office/drawing/2014/main" id="{39953252-97DE-4766-B2F6-E4FDA2FDA6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7"/>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aphicFrame>
        <p:nvGraphicFramePr>
          <p:cNvPr id="4" name="Tablo 3">
            <a:extLst>
              <a:ext uri="{FF2B5EF4-FFF2-40B4-BE49-F238E27FC236}">
                <a16:creationId xmlns:a16="http://schemas.microsoft.com/office/drawing/2014/main" id="{E2D9AFE2-C14F-8EF3-269A-C39BDB761C6E}"/>
              </a:ext>
            </a:extLst>
          </p:cNvPr>
          <p:cNvGraphicFramePr>
            <a:graphicFrameLocks noGrp="1"/>
          </p:cNvGraphicFramePr>
          <p:nvPr>
            <p:extLst>
              <p:ext uri="{D42A27DB-BD31-4B8C-83A1-F6EECF244321}">
                <p14:modId xmlns:p14="http://schemas.microsoft.com/office/powerpoint/2010/main" val="659574908"/>
              </p:ext>
            </p:extLst>
          </p:nvPr>
        </p:nvGraphicFramePr>
        <p:xfrm>
          <a:off x="488950" y="675640"/>
          <a:ext cx="11596658" cy="4844893"/>
        </p:xfrm>
        <a:graphic>
          <a:graphicData uri="http://schemas.openxmlformats.org/drawingml/2006/table">
            <a:tbl>
              <a:tblPr firstRow="1" bandRow="1">
                <a:tableStyleId>{5C22544A-7EE6-4342-B048-85BDC9FD1C3A}</a:tableStyleId>
              </a:tblPr>
              <a:tblGrid>
                <a:gridCol w="1180738">
                  <a:extLst>
                    <a:ext uri="{9D8B030D-6E8A-4147-A177-3AD203B41FA5}">
                      <a16:colId xmlns:a16="http://schemas.microsoft.com/office/drawing/2014/main" val="3102118406"/>
                    </a:ext>
                  </a:extLst>
                </a:gridCol>
                <a:gridCol w="3255995">
                  <a:extLst>
                    <a:ext uri="{9D8B030D-6E8A-4147-A177-3AD203B41FA5}">
                      <a16:colId xmlns:a16="http://schemas.microsoft.com/office/drawing/2014/main" val="1426994053"/>
                    </a:ext>
                  </a:extLst>
                </a:gridCol>
                <a:gridCol w="1380226">
                  <a:extLst>
                    <a:ext uri="{9D8B030D-6E8A-4147-A177-3AD203B41FA5}">
                      <a16:colId xmlns:a16="http://schemas.microsoft.com/office/drawing/2014/main" val="390899277"/>
                    </a:ext>
                  </a:extLst>
                </a:gridCol>
                <a:gridCol w="1181819">
                  <a:extLst>
                    <a:ext uri="{9D8B030D-6E8A-4147-A177-3AD203B41FA5}">
                      <a16:colId xmlns:a16="http://schemas.microsoft.com/office/drawing/2014/main" val="396295136"/>
                    </a:ext>
                  </a:extLst>
                </a:gridCol>
                <a:gridCol w="1052423">
                  <a:extLst>
                    <a:ext uri="{9D8B030D-6E8A-4147-A177-3AD203B41FA5}">
                      <a16:colId xmlns:a16="http://schemas.microsoft.com/office/drawing/2014/main" val="1075831161"/>
                    </a:ext>
                  </a:extLst>
                </a:gridCol>
                <a:gridCol w="2182483">
                  <a:extLst>
                    <a:ext uri="{9D8B030D-6E8A-4147-A177-3AD203B41FA5}">
                      <a16:colId xmlns:a16="http://schemas.microsoft.com/office/drawing/2014/main" val="421867498"/>
                    </a:ext>
                  </a:extLst>
                </a:gridCol>
                <a:gridCol w="1362974">
                  <a:extLst>
                    <a:ext uri="{9D8B030D-6E8A-4147-A177-3AD203B41FA5}">
                      <a16:colId xmlns:a16="http://schemas.microsoft.com/office/drawing/2014/main" val="2764078628"/>
                    </a:ext>
                  </a:extLst>
                </a:gridCol>
              </a:tblGrid>
              <a:tr h="865598">
                <a:tc>
                  <a:txBody>
                    <a:bodyPr/>
                    <a:lstStyle/>
                    <a:p>
                      <a:r>
                        <a:rPr lang="tr-TR" sz="1600" dirty="0"/>
                        <a:t>Sınıf</a:t>
                      </a:r>
                    </a:p>
                  </a:txBody>
                  <a:tcPr/>
                </a:tc>
                <a:tc>
                  <a:txBody>
                    <a:bodyPr/>
                    <a:lstStyle/>
                    <a:p>
                      <a:r>
                        <a:rPr lang="tr-TR" sz="1600" dirty="0"/>
                        <a:t>Sınavın Adı</a:t>
                      </a:r>
                    </a:p>
                  </a:txBody>
                  <a:tcPr/>
                </a:tc>
                <a:tc>
                  <a:txBody>
                    <a:bodyPr/>
                    <a:lstStyle/>
                    <a:p>
                      <a:r>
                        <a:rPr lang="tr-TR" sz="1600" dirty="0"/>
                        <a:t>Sınav Tarihleri</a:t>
                      </a:r>
                    </a:p>
                  </a:txBody>
                  <a:tcPr/>
                </a:tc>
                <a:tc>
                  <a:txBody>
                    <a:bodyPr/>
                    <a:lstStyle/>
                    <a:p>
                      <a:r>
                        <a:rPr lang="tr-TR" sz="1600" dirty="0"/>
                        <a:t>Sınav Başlama Saati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Sınav Bitiş Saati</a:t>
                      </a:r>
                    </a:p>
                  </a:txBody>
                  <a:tcPr/>
                </a:tc>
                <a:tc>
                  <a:txBody>
                    <a:bodyPr/>
                    <a:lstStyle/>
                    <a:p>
                      <a:r>
                        <a:rPr lang="tr-TR" dirty="0"/>
                        <a:t>Soru Sayısı</a:t>
                      </a:r>
                    </a:p>
                  </a:txBody>
                  <a:tcPr/>
                </a:tc>
                <a:tc>
                  <a:txBody>
                    <a:bodyPr/>
                    <a:lstStyle/>
                    <a:p>
                      <a:r>
                        <a:rPr lang="tr-TR" dirty="0"/>
                        <a:t>Süre (dakika)</a:t>
                      </a:r>
                    </a:p>
                  </a:txBody>
                  <a:tcPr/>
                </a:tc>
                <a:extLst>
                  <a:ext uri="{0D108BD9-81ED-4DB2-BD59-A6C34878D82A}">
                    <a16:rowId xmlns:a16="http://schemas.microsoft.com/office/drawing/2014/main" val="1777637437"/>
                  </a:ext>
                </a:extLst>
              </a:tr>
              <a:tr h="908664">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1"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1"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1"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1" i="0" u="none" strike="noStrike" kern="1200" baseline="0" dirty="0">
                          <a:solidFill>
                            <a:schemeClr val="dk1"/>
                          </a:solidFill>
                          <a:latin typeface="+mn-lt"/>
                          <a:ea typeface="+mn-ea"/>
                          <a:cs typeface="+mn-cs"/>
                        </a:rPr>
                        <a:t>6. Sınıf</a:t>
                      </a:r>
                      <a:endParaRPr lang="tr-TR" sz="1800" b="0" i="0" u="none" strike="noStrike" kern="1200" baseline="0" dirty="0">
                        <a:solidFill>
                          <a:schemeClr val="dk1"/>
                        </a:solidFill>
                        <a:latin typeface="+mn-lt"/>
                        <a:ea typeface="+mn-ea"/>
                        <a:cs typeface="+mn-cs"/>
                      </a:endParaRPr>
                    </a:p>
                  </a:txBody>
                  <a:tcPr/>
                </a:tc>
                <a:tc>
                  <a:txBody>
                    <a:bodyPr/>
                    <a:lstStyle/>
                    <a:p>
                      <a:r>
                        <a:rPr lang="tr-TR" sz="1800" b="0" i="0" u="none" strike="noStrike" kern="1200" baseline="0" dirty="0">
                          <a:solidFill>
                            <a:schemeClr val="dk1"/>
                          </a:solidFill>
                          <a:latin typeface="+mn-lt"/>
                          <a:ea typeface="+mn-ea"/>
                          <a:cs typeface="+mn-cs"/>
                        </a:rPr>
                        <a:t>Türkçe Dersi </a:t>
                      </a:r>
                    </a:p>
                    <a:p>
                      <a:r>
                        <a:rPr lang="tr-TR" sz="1800" b="0" i="0" u="none" strike="noStrike" kern="1200" baseline="0" dirty="0">
                          <a:solidFill>
                            <a:schemeClr val="dk1"/>
                          </a:solidFill>
                          <a:latin typeface="+mn-lt"/>
                          <a:ea typeface="+mn-ea"/>
                          <a:cs typeface="+mn-cs"/>
                        </a:rPr>
                        <a:t>2. Dönem 1. Ortak Yazılı Sınavı 	</a:t>
                      </a:r>
                    </a:p>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26 Mart 2024 	</a:t>
                      </a:r>
                    </a:p>
                    <a:p>
                      <a:endParaRPr lang="tr-T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09.40 	</a:t>
                      </a:r>
                    </a:p>
                    <a:p>
                      <a:pPr algn="ctr"/>
                      <a:endParaRPr lang="tr-T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10.20 	</a:t>
                      </a:r>
                    </a:p>
                    <a:p>
                      <a:pPr algn="ctr"/>
                      <a:endParaRPr lang="tr-T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14 çoktan seçmeli</a:t>
                      </a: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 açık uçlu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40 </a:t>
                      </a:r>
                      <a:endParaRPr lang="tr-TR" dirty="0"/>
                    </a:p>
                  </a:txBody>
                  <a:tcPr/>
                </a:tc>
                <a:extLst>
                  <a:ext uri="{0D108BD9-81ED-4DB2-BD59-A6C34878D82A}">
                    <a16:rowId xmlns:a16="http://schemas.microsoft.com/office/drawing/2014/main" val="4189057379"/>
                  </a:ext>
                </a:extLst>
              </a:tr>
              <a:tr h="961775">
                <a:tc vMerge="1">
                  <a:txBody>
                    <a:bodyPr/>
                    <a:lstStyle/>
                    <a:p>
                      <a:endParaRPr lang="tr-TR" dirty="0"/>
                    </a:p>
                  </a:txBody>
                  <a:tcPr/>
                </a:tc>
                <a:tc>
                  <a:txBody>
                    <a:bodyPr/>
                    <a:lstStyle/>
                    <a:p>
                      <a:r>
                        <a:rPr lang="tr-TR" sz="1800" b="0" i="0" u="none" strike="noStrike" kern="1200" baseline="0" dirty="0">
                          <a:solidFill>
                            <a:schemeClr val="dk1"/>
                          </a:solidFill>
                          <a:latin typeface="+mn-lt"/>
                          <a:ea typeface="+mn-ea"/>
                          <a:cs typeface="+mn-cs"/>
                        </a:rPr>
                        <a:t>Matematik Dersi </a:t>
                      </a:r>
                    </a:p>
                    <a:p>
                      <a:r>
                        <a:rPr lang="tr-TR" sz="1800" b="0" i="0" u="none" strike="noStrike" kern="1200" baseline="0" dirty="0">
                          <a:solidFill>
                            <a:schemeClr val="dk1"/>
                          </a:solidFill>
                          <a:latin typeface="+mn-lt"/>
                          <a:ea typeface="+mn-ea"/>
                          <a:cs typeface="+mn-cs"/>
                        </a:rPr>
                        <a:t>2. Dönem 1. Ortak Yazılı Sınavı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27 Mart 2024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09.40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10.20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10 açık uçlu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40 </a:t>
                      </a:r>
                    </a:p>
                  </a:txBody>
                  <a:tcPr/>
                </a:tc>
                <a:extLst>
                  <a:ext uri="{0D108BD9-81ED-4DB2-BD59-A6C34878D82A}">
                    <a16:rowId xmlns:a16="http://schemas.microsoft.com/office/drawing/2014/main" val="2158370951"/>
                  </a:ext>
                </a:extLst>
              </a:tr>
              <a:tr h="390053">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1"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1"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1" i="0" u="none" strike="noStrike" kern="1200" baseline="0" dirty="0">
                          <a:solidFill>
                            <a:schemeClr val="dk1"/>
                          </a:solidFill>
                          <a:latin typeface="+mn-lt"/>
                          <a:ea typeface="+mn-ea"/>
                          <a:cs typeface="+mn-cs"/>
                        </a:rPr>
                        <a:t>8. Sınıf</a:t>
                      </a:r>
                      <a:endParaRPr lang="tr-TR" sz="1800" b="0" i="0" u="none" strike="noStrike" kern="1200" baseline="0" dirty="0">
                        <a:solidFill>
                          <a:schemeClr val="dk1"/>
                        </a:solidFill>
                        <a:latin typeface="+mn-lt"/>
                        <a:ea typeface="+mn-ea"/>
                        <a:cs typeface="+mn-cs"/>
                      </a:endParaRPr>
                    </a:p>
                  </a:txBody>
                  <a:tcPr/>
                </a:tc>
                <a:tc>
                  <a:txBody>
                    <a:bodyPr/>
                    <a:lstStyle/>
                    <a:p>
                      <a:r>
                        <a:rPr lang="tr-TR" sz="1800" b="0" i="0" u="none" strike="noStrike" kern="1200" baseline="0" dirty="0">
                          <a:solidFill>
                            <a:schemeClr val="dk1"/>
                          </a:solidFill>
                          <a:latin typeface="+mn-lt"/>
                          <a:ea typeface="+mn-ea"/>
                          <a:cs typeface="+mn-cs"/>
                        </a:rPr>
                        <a:t>Türkçe Dersi </a:t>
                      </a:r>
                    </a:p>
                    <a:p>
                      <a:r>
                        <a:rPr lang="tr-TR" sz="1800" b="0" i="0" u="none" strike="noStrike" kern="1200" baseline="0" dirty="0">
                          <a:solidFill>
                            <a:schemeClr val="dk1"/>
                          </a:solidFill>
                          <a:latin typeface="+mn-lt"/>
                          <a:ea typeface="+mn-ea"/>
                          <a:cs typeface="+mn-cs"/>
                        </a:rPr>
                        <a:t>2. Dönem 1. Ortak Yazılı Sınavı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28 Mart 2024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09.40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10.20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20 çoktan seçmeli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40 </a:t>
                      </a:r>
                    </a:p>
                  </a:txBody>
                  <a:tcPr/>
                </a:tc>
                <a:extLst>
                  <a:ext uri="{0D108BD9-81ED-4DB2-BD59-A6C34878D82A}">
                    <a16:rowId xmlns:a16="http://schemas.microsoft.com/office/drawing/2014/main" val="1325060824"/>
                  </a:ext>
                </a:extLst>
              </a:tr>
              <a:tr h="390053">
                <a:tc vMerge="1">
                  <a:txBody>
                    <a:bodyPr/>
                    <a:lstStyle/>
                    <a:p>
                      <a:endParaRPr lang="tr-TR" dirty="0"/>
                    </a:p>
                  </a:txBody>
                  <a:tcPr/>
                </a:tc>
                <a:tc>
                  <a:txBody>
                    <a:bodyPr/>
                    <a:lstStyle/>
                    <a:p>
                      <a:r>
                        <a:rPr lang="tr-TR" sz="1800" b="0" i="0" u="none" strike="noStrike" kern="1200" baseline="0" dirty="0">
                          <a:solidFill>
                            <a:schemeClr val="dk1"/>
                          </a:solidFill>
                          <a:latin typeface="+mn-lt"/>
                          <a:ea typeface="+mn-ea"/>
                          <a:cs typeface="+mn-cs"/>
                        </a:rPr>
                        <a:t>Matematik Dersi </a:t>
                      </a:r>
                    </a:p>
                    <a:p>
                      <a:r>
                        <a:rPr lang="tr-TR" sz="1800" b="0" i="0" u="none" strike="noStrike" kern="1200" baseline="0" dirty="0">
                          <a:solidFill>
                            <a:schemeClr val="dk1"/>
                          </a:solidFill>
                          <a:latin typeface="+mn-lt"/>
                          <a:ea typeface="+mn-ea"/>
                          <a:cs typeface="+mn-cs"/>
                        </a:rPr>
                        <a:t>2. Dönem 1. Ortak Yazılı Sınavı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29 Mart 2024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09.40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10.20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20 çoktan seçmeli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40 </a:t>
                      </a:r>
                    </a:p>
                  </a:txBody>
                  <a:tcPr/>
                </a:tc>
                <a:extLst>
                  <a:ext uri="{0D108BD9-81ED-4DB2-BD59-A6C34878D82A}">
                    <a16:rowId xmlns:a16="http://schemas.microsoft.com/office/drawing/2014/main" val="3140607431"/>
                  </a:ext>
                </a:extLst>
              </a:tr>
            </a:tbl>
          </a:graphicData>
        </a:graphic>
      </p:graphicFrame>
    </p:spTree>
    <p:extLst>
      <p:ext uri="{BB962C8B-B14F-4D97-AF65-F5344CB8AC3E}">
        <p14:creationId xmlns:p14="http://schemas.microsoft.com/office/powerpoint/2010/main" val="4030751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3" descr="Ahşap masanın üstünde olan bir kalem hamilinin içinde renkli kalem">
            <a:extLst>
              <a:ext uri="{FF2B5EF4-FFF2-40B4-BE49-F238E27FC236}">
                <a16:creationId xmlns:a16="http://schemas.microsoft.com/office/drawing/2014/main" id="{02DC6116-3EF1-E2C5-7150-D280507CF29B}"/>
              </a:ext>
            </a:extLst>
          </p:cNvPr>
          <p:cNvPicPr>
            <a:picLocks noChangeAspect="1"/>
          </p:cNvPicPr>
          <p:nvPr/>
        </p:nvPicPr>
        <p:blipFill rotWithShape="1">
          <a:blip r:embed="rId2">
            <a:alphaModFix amt="80000"/>
          </a:blip>
          <a:srcRect t="25094"/>
          <a:stretch/>
        </p:blipFill>
        <p:spPr>
          <a:xfrm>
            <a:off x="20" y="10"/>
            <a:ext cx="12191980" cy="6095990"/>
          </a:xfrm>
          <a:custGeom>
            <a:avLst/>
            <a:gdLst/>
            <a:ahLst/>
            <a:cxnLst/>
            <a:rect l="l" t="t" r="r" b="b"/>
            <a:pathLst>
              <a:path w="12192000" h="6096000">
                <a:moveTo>
                  <a:pt x="7230262" y="5906862"/>
                </a:moveTo>
                <a:lnTo>
                  <a:pt x="7197115" y="5913338"/>
                </a:lnTo>
                <a:lnTo>
                  <a:pt x="7214545" y="5911744"/>
                </a:lnTo>
                <a:cubicBezTo>
                  <a:pt x="7220308" y="5910958"/>
                  <a:pt x="7225785" y="5909624"/>
                  <a:pt x="7230262" y="5906862"/>
                </a:cubicBezTo>
                <a:close/>
                <a:moveTo>
                  <a:pt x="7009120" y="5850263"/>
                </a:moveTo>
                <a:lnTo>
                  <a:pt x="7021563" y="5861355"/>
                </a:lnTo>
                <a:lnTo>
                  <a:pt x="7021563" y="5861354"/>
                </a:lnTo>
                <a:close/>
                <a:moveTo>
                  <a:pt x="7768443" y="5742074"/>
                </a:moveTo>
                <a:lnTo>
                  <a:pt x="7768443" y="5742075"/>
                </a:lnTo>
                <a:lnTo>
                  <a:pt x="7792447" y="5764553"/>
                </a:lnTo>
                <a:cubicBezTo>
                  <a:pt x="7785969" y="5758457"/>
                  <a:pt x="7779301" y="5752361"/>
                  <a:pt x="7768443" y="5742074"/>
                </a:cubicBezTo>
                <a:close/>
                <a:moveTo>
                  <a:pt x="4038748" y="5739955"/>
                </a:moveTo>
                <a:lnTo>
                  <a:pt x="4030517" y="5751599"/>
                </a:lnTo>
                <a:cubicBezTo>
                  <a:pt x="4026230" y="5759505"/>
                  <a:pt x="4021242" y="5765745"/>
                  <a:pt x="4015609" y="5770450"/>
                </a:cubicBezTo>
                <a:lnTo>
                  <a:pt x="3996845" y="5780104"/>
                </a:lnTo>
                <a:cubicBezTo>
                  <a:pt x="4010562" y="5776555"/>
                  <a:pt x="4021944" y="5767411"/>
                  <a:pt x="4030518" y="5751599"/>
                </a:cubicBezTo>
                <a:close/>
                <a:moveTo>
                  <a:pt x="6245343" y="5736549"/>
                </a:moveTo>
                <a:lnTo>
                  <a:pt x="6274406" y="5743345"/>
                </a:lnTo>
                <a:lnTo>
                  <a:pt x="6291247" y="5749662"/>
                </a:lnTo>
                <a:lnTo>
                  <a:pt x="6291385" y="5749714"/>
                </a:lnTo>
                <a:lnTo>
                  <a:pt x="6306284" y="5755552"/>
                </a:lnTo>
                <a:lnTo>
                  <a:pt x="6308075" y="5755968"/>
                </a:lnTo>
                <a:lnTo>
                  <a:pt x="6313855" y="5758133"/>
                </a:lnTo>
                <a:cubicBezTo>
                  <a:pt x="6321454" y="5760521"/>
                  <a:pt x="6329151" y="5762258"/>
                  <a:pt x="6337048" y="5762696"/>
                </a:cubicBezTo>
                <a:lnTo>
                  <a:pt x="6308075" y="5755968"/>
                </a:lnTo>
                <a:lnTo>
                  <a:pt x="6291385" y="5749714"/>
                </a:lnTo>
                <a:lnTo>
                  <a:pt x="6276197" y="5743764"/>
                </a:lnTo>
                <a:lnTo>
                  <a:pt x="6274406" y="5743345"/>
                </a:lnTo>
                <a:lnTo>
                  <a:pt x="6268613" y="5741171"/>
                </a:lnTo>
                <a:cubicBezTo>
                  <a:pt x="6260996" y="5738770"/>
                  <a:pt x="6253273" y="5737013"/>
                  <a:pt x="6245343" y="5736549"/>
                </a:cubicBezTo>
                <a:close/>
                <a:moveTo>
                  <a:pt x="6558837" y="5706717"/>
                </a:moveTo>
                <a:cubicBezTo>
                  <a:pt x="6548970" y="5706068"/>
                  <a:pt x="6539355" y="5706473"/>
                  <a:pt x="6529984" y="5708163"/>
                </a:cubicBezTo>
                <a:lnTo>
                  <a:pt x="6589207" y="5711593"/>
                </a:lnTo>
                <a:cubicBezTo>
                  <a:pt x="6578825" y="5709068"/>
                  <a:pt x="6568705" y="5707366"/>
                  <a:pt x="6558837" y="5706717"/>
                </a:cubicBezTo>
                <a:close/>
                <a:moveTo>
                  <a:pt x="4834454" y="5646059"/>
                </a:moveTo>
                <a:cubicBezTo>
                  <a:pt x="4849504" y="5662538"/>
                  <a:pt x="4866316" y="5668776"/>
                  <a:pt x="4883986" y="5670301"/>
                </a:cubicBezTo>
                <a:lnTo>
                  <a:pt x="4858238" y="5663787"/>
                </a:lnTo>
                <a:cubicBezTo>
                  <a:pt x="4849945" y="5659978"/>
                  <a:pt x="4841980" y="5654298"/>
                  <a:pt x="4834454" y="5646059"/>
                </a:cubicBezTo>
                <a:close/>
                <a:moveTo>
                  <a:pt x="5056443" y="5643725"/>
                </a:moveTo>
                <a:lnTo>
                  <a:pt x="5072588" y="5644505"/>
                </a:lnTo>
                <a:cubicBezTo>
                  <a:pt x="5078053" y="5645963"/>
                  <a:pt x="5083590" y="5648726"/>
                  <a:pt x="5089162" y="5653107"/>
                </a:cubicBezTo>
                <a:cubicBezTo>
                  <a:pt x="5078019" y="5644344"/>
                  <a:pt x="5067015" y="5642058"/>
                  <a:pt x="5056443" y="5643725"/>
                </a:cubicBezTo>
                <a:close/>
                <a:moveTo>
                  <a:pt x="739852" y="5343843"/>
                </a:moveTo>
                <a:cubicBezTo>
                  <a:pt x="733899" y="5350392"/>
                  <a:pt x="728660" y="5358013"/>
                  <a:pt x="724278" y="5365062"/>
                </a:cubicBezTo>
                <a:cubicBezTo>
                  <a:pt x="719849" y="5372206"/>
                  <a:pt x="714527" y="5377552"/>
                  <a:pt x="708621" y="5381222"/>
                </a:cubicBezTo>
                <a:lnTo>
                  <a:pt x="691439" y="5386697"/>
                </a:lnTo>
                <a:lnTo>
                  <a:pt x="708622" y="5381222"/>
                </a:lnTo>
                <a:cubicBezTo>
                  <a:pt x="714527" y="5377552"/>
                  <a:pt x="719849" y="5372206"/>
                  <a:pt x="724279" y="5365062"/>
                </a:cubicBezTo>
                <a:cubicBezTo>
                  <a:pt x="728660" y="5358013"/>
                  <a:pt x="733899" y="5350392"/>
                  <a:pt x="739852" y="5343843"/>
                </a:cubicBezTo>
                <a:close/>
                <a:moveTo>
                  <a:pt x="8934151" y="5275333"/>
                </a:moveTo>
                <a:cubicBezTo>
                  <a:pt x="8940248" y="5280573"/>
                  <a:pt x="8947058" y="5285906"/>
                  <a:pt x="8954249" y="5290264"/>
                </a:cubicBezTo>
                <a:lnTo>
                  <a:pt x="8962389" y="5293563"/>
                </a:lnTo>
                <a:lnTo>
                  <a:pt x="8954250" y="5290264"/>
                </a:lnTo>
                <a:cubicBezTo>
                  <a:pt x="8947058" y="5285906"/>
                  <a:pt x="8940248" y="5280573"/>
                  <a:pt x="8934151" y="5275333"/>
                </a:cubicBezTo>
                <a:close/>
                <a:moveTo>
                  <a:pt x="2314816" y="5273737"/>
                </a:moveTo>
                <a:cubicBezTo>
                  <a:pt x="2309720" y="5274714"/>
                  <a:pt x="2304339" y="5276762"/>
                  <a:pt x="2300909" y="5279143"/>
                </a:cubicBezTo>
                <a:cubicBezTo>
                  <a:pt x="2267856" y="5302385"/>
                  <a:pt x="2242281" y="5314291"/>
                  <a:pt x="2216515" y="5314887"/>
                </a:cubicBezTo>
                <a:cubicBezTo>
                  <a:pt x="2242281" y="5314291"/>
                  <a:pt x="2267856" y="5302385"/>
                  <a:pt x="2300910" y="5279143"/>
                </a:cubicBezTo>
                <a:close/>
                <a:moveTo>
                  <a:pt x="1916629" y="5252000"/>
                </a:moveTo>
                <a:lnTo>
                  <a:pt x="1907132" y="5255330"/>
                </a:lnTo>
                <a:lnTo>
                  <a:pt x="1866619" y="5265015"/>
                </a:lnTo>
                <a:lnTo>
                  <a:pt x="1907133" y="5255330"/>
                </a:lnTo>
                <a:close/>
                <a:moveTo>
                  <a:pt x="2058204" y="5241232"/>
                </a:moveTo>
                <a:cubicBezTo>
                  <a:pt x="2076636" y="5242946"/>
                  <a:pt x="2095174" y="5243803"/>
                  <a:pt x="2108194" y="5255939"/>
                </a:cubicBezTo>
                <a:cubicBezTo>
                  <a:pt x="2095175" y="5243803"/>
                  <a:pt x="2076636" y="5242946"/>
                  <a:pt x="2058204" y="5241232"/>
                </a:cubicBezTo>
                <a:close/>
                <a:moveTo>
                  <a:pt x="0" y="0"/>
                </a:moveTo>
                <a:lnTo>
                  <a:pt x="12191456" y="0"/>
                </a:lnTo>
                <a:lnTo>
                  <a:pt x="12191456" y="873938"/>
                </a:lnTo>
                <a:lnTo>
                  <a:pt x="12192000" y="873938"/>
                </a:lnTo>
                <a:lnTo>
                  <a:pt x="12192000" y="3249107"/>
                </a:lnTo>
                <a:cubicBezTo>
                  <a:pt x="12192000" y="3264730"/>
                  <a:pt x="12192000" y="3274255"/>
                  <a:pt x="12192000" y="3283970"/>
                </a:cubicBezTo>
                <a:lnTo>
                  <a:pt x="12192000" y="3681702"/>
                </a:lnTo>
                <a:lnTo>
                  <a:pt x="12160947" y="3710323"/>
                </a:lnTo>
                <a:cubicBezTo>
                  <a:pt x="12118083" y="3731849"/>
                  <a:pt x="12072360" y="3751282"/>
                  <a:pt x="12026448" y="3770523"/>
                </a:cubicBezTo>
                <a:cubicBezTo>
                  <a:pt x="12013114" y="3776049"/>
                  <a:pt x="11998443" y="3779097"/>
                  <a:pt x="11986443" y="3786526"/>
                </a:cubicBezTo>
                <a:cubicBezTo>
                  <a:pt x="11931195" y="3820436"/>
                  <a:pt x="11877664" y="3857014"/>
                  <a:pt x="11821656" y="3889591"/>
                </a:cubicBezTo>
                <a:cubicBezTo>
                  <a:pt x="11763931" y="3923310"/>
                  <a:pt x="11712304" y="3963126"/>
                  <a:pt x="11672489" y="4017039"/>
                </a:cubicBezTo>
                <a:cubicBezTo>
                  <a:pt x="11635529" y="4067143"/>
                  <a:pt x="11599714" y="4118007"/>
                  <a:pt x="11562947" y="4168300"/>
                </a:cubicBezTo>
                <a:cubicBezTo>
                  <a:pt x="11553613" y="4181065"/>
                  <a:pt x="11545039" y="4196115"/>
                  <a:pt x="11532275" y="4204307"/>
                </a:cubicBezTo>
                <a:cubicBezTo>
                  <a:pt x="11505795" y="4221452"/>
                  <a:pt x="11476838" y="4235359"/>
                  <a:pt x="11448453" y="4249457"/>
                </a:cubicBezTo>
                <a:cubicBezTo>
                  <a:pt x="11424069" y="4261459"/>
                  <a:pt x="11398160" y="4270411"/>
                  <a:pt x="11374346" y="4283366"/>
                </a:cubicBezTo>
                <a:cubicBezTo>
                  <a:pt x="11355296" y="4293655"/>
                  <a:pt x="11338339" y="4307943"/>
                  <a:pt x="11320623" y="4320897"/>
                </a:cubicBezTo>
                <a:cubicBezTo>
                  <a:pt x="11305192" y="4332136"/>
                  <a:pt x="11288238" y="4341852"/>
                  <a:pt x="11275283" y="4355378"/>
                </a:cubicBezTo>
                <a:cubicBezTo>
                  <a:pt x="11243658" y="4388145"/>
                  <a:pt x="11211843" y="4420340"/>
                  <a:pt x="11172600" y="4444536"/>
                </a:cubicBezTo>
                <a:cubicBezTo>
                  <a:pt x="11133927" y="4468538"/>
                  <a:pt x="11097350" y="4495401"/>
                  <a:pt x="11058869" y="4519786"/>
                </a:cubicBezTo>
                <a:cubicBezTo>
                  <a:pt x="11021146" y="4543599"/>
                  <a:pt x="10987046" y="4569697"/>
                  <a:pt x="10967423" y="4611991"/>
                </a:cubicBezTo>
                <a:cubicBezTo>
                  <a:pt x="10958661" y="4630659"/>
                  <a:pt x="10946279" y="4651044"/>
                  <a:pt x="10929704" y="4661903"/>
                </a:cubicBezTo>
                <a:cubicBezTo>
                  <a:pt x="10906081" y="4677334"/>
                  <a:pt x="10876171" y="4682859"/>
                  <a:pt x="10850453" y="4696003"/>
                </a:cubicBezTo>
                <a:cubicBezTo>
                  <a:pt x="10820162" y="4711434"/>
                  <a:pt x="10785111" y="4724770"/>
                  <a:pt x="10764534" y="4749345"/>
                </a:cubicBezTo>
                <a:cubicBezTo>
                  <a:pt x="10746246" y="4771255"/>
                  <a:pt x="10727767" y="4788399"/>
                  <a:pt x="10703573" y="4802305"/>
                </a:cubicBezTo>
                <a:cubicBezTo>
                  <a:pt x="10686617" y="4812022"/>
                  <a:pt x="10674046" y="4829738"/>
                  <a:pt x="10656519" y="4837740"/>
                </a:cubicBezTo>
                <a:cubicBezTo>
                  <a:pt x="10633467" y="4848409"/>
                  <a:pt x="10610225" y="4856791"/>
                  <a:pt x="10590031" y="4873366"/>
                </a:cubicBezTo>
                <a:cubicBezTo>
                  <a:pt x="10569075" y="4890510"/>
                  <a:pt x="10545263" y="4904036"/>
                  <a:pt x="10523354" y="4920039"/>
                </a:cubicBezTo>
                <a:cubicBezTo>
                  <a:pt x="10511734" y="4928611"/>
                  <a:pt x="10502208" y="4939851"/>
                  <a:pt x="10490969" y="4948806"/>
                </a:cubicBezTo>
                <a:cubicBezTo>
                  <a:pt x="10470394" y="4965188"/>
                  <a:pt x="10449438" y="4981191"/>
                  <a:pt x="10428291" y="4996622"/>
                </a:cubicBezTo>
                <a:cubicBezTo>
                  <a:pt x="10407146" y="5012055"/>
                  <a:pt x="10386952" y="5029961"/>
                  <a:pt x="10363709" y="5041201"/>
                </a:cubicBezTo>
                <a:cubicBezTo>
                  <a:pt x="10324086" y="5060251"/>
                  <a:pt x="10280840" y="5071682"/>
                  <a:pt x="10242357" y="5092257"/>
                </a:cubicBezTo>
                <a:cubicBezTo>
                  <a:pt x="10203304" y="5113211"/>
                  <a:pt x="10166536" y="5139503"/>
                  <a:pt x="10131863" y="5167315"/>
                </a:cubicBezTo>
                <a:cubicBezTo>
                  <a:pt x="10104430" y="5189224"/>
                  <a:pt x="10078713" y="5210943"/>
                  <a:pt x="10044230" y="5222182"/>
                </a:cubicBezTo>
                <a:cubicBezTo>
                  <a:pt x="10024990" y="5228470"/>
                  <a:pt x="10004797" y="5242186"/>
                  <a:pt x="9993175" y="5258189"/>
                </a:cubicBezTo>
                <a:cubicBezTo>
                  <a:pt x="9968027" y="5293049"/>
                  <a:pt x="9935832" y="5317626"/>
                  <a:pt x="9899446" y="5338582"/>
                </a:cubicBezTo>
                <a:cubicBezTo>
                  <a:pt x="9850865" y="5366776"/>
                  <a:pt x="9802858" y="5395543"/>
                  <a:pt x="9754088" y="5423166"/>
                </a:cubicBezTo>
                <a:cubicBezTo>
                  <a:pt x="9725323" y="5439551"/>
                  <a:pt x="9696749" y="5456885"/>
                  <a:pt x="9666265" y="5468888"/>
                </a:cubicBezTo>
                <a:cubicBezTo>
                  <a:pt x="9603971" y="5493655"/>
                  <a:pt x="9540152" y="5514799"/>
                  <a:pt x="9477283" y="5537851"/>
                </a:cubicBezTo>
                <a:cubicBezTo>
                  <a:pt x="9456709" y="5545280"/>
                  <a:pt x="9437278" y="5555949"/>
                  <a:pt x="9416321" y="5562426"/>
                </a:cubicBezTo>
                <a:cubicBezTo>
                  <a:pt x="9393650" y="5569475"/>
                  <a:pt x="9369267" y="5571571"/>
                  <a:pt x="9346597" y="5578619"/>
                </a:cubicBezTo>
                <a:cubicBezTo>
                  <a:pt x="9308875" y="5590240"/>
                  <a:pt x="9272298" y="5605101"/>
                  <a:pt x="9234579" y="5616911"/>
                </a:cubicBezTo>
                <a:cubicBezTo>
                  <a:pt x="9161805" y="5639582"/>
                  <a:pt x="9088840" y="5661299"/>
                  <a:pt x="9015878" y="5682826"/>
                </a:cubicBezTo>
                <a:cubicBezTo>
                  <a:pt x="9000257" y="5687399"/>
                  <a:pt x="8983301" y="5687970"/>
                  <a:pt x="8967871" y="5692923"/>
                </a:cubicBezTo>
                <a:cubicBezTo>
                  <a:pt x="8926911" y="5706259"/>
                  <a:pt x="8886142" y="5720736"/>
                  <a:pt x="8845565" y="5735407"/>
                </a:cubicBezTo>
                <a:cubicBezTo>
                  <a:pt x="8820990" y="5744361"/>
                  <a:pt x="8796985" y="5755409"/>
                  <a:pt x="8772219" y="5763982"/>
                </a:cubicBezTo>
                <a:cubicBezTo>
                  <a:pt x="8752407" y="5770840"/>
                  <a:pt x="8732023" y="5776174"/>
                  <a:pt x="8711448" y="5780366"/>
                </a:cubicBezTo>
                <a:cubicBezTo>
                  <a:pt x="8693731" y="5783986"/>
                  <a:pt x="8675253" y="5783603"/>
                  <a:pt x="8657726" y="5787986"/>
                </a:cubicBezTo>
                <a:cubicBezTo>
                  <a:pt x="8610288" y="5799797"/>
                  <a:pt x="8563425" y="5813133"/>
                  <a:pt x="8516369" y="5825705"/>
                </a:cubicBezTo>
                <a:cubicBezTo>
                  <a:pt x="8497511" y="5830659"/>
                  <a:pt x="8478269" y="5834280"/>
                  <a:pt x="8459979" y="5840566"/>
                </a:cubicBezTo>
                <a:cubicBezTo>
                  <a:pt x="8411019" y="5857141"/>
                  <a:pt x="8362822" y="5875999"/>
                  <a:pt x="8313671" y="5891622"/>
                </a:cubicBezTo>
                <a:cubicBezTo>
                  <a:pt x="8272903" y="5904576"/>
                  <a:pt x="8230992" y="5913910"/>
                  <a:pt x="8189651" y="5925341"/>
                </a:cubicBezTo>
                <a:cubicBezTo>
                  <a:pt x="8172124" y="5930295"/>
                  <a:pt x="8155359" y="5937343"/>
                  <a:pt x="8137835" y="5941534"/>
                </a:cubicBezTo>
                <a:cubicBezTo>
                  <a:pt x="8098590" y="5951059"/>
                  <a:pt x="8058774" y="5959059"/>
                  <a:pt x="8019339" y="5968586"/>
                </a:cubicBezTo>
                <a:cubicBezTo>
                  <a:pt x="7996859" y="5974110"/>
                  <a:pt x="7975142" y="5984017"/>
                  <a:pt x="7952280" y="5987637"/>
                </a:cubicBezTo>
                <a:cubicBezTo>
                  <a:pt x="7897987" y="5996209"/>
                  <a:pt x="7843311" y="6002305"/>
                  <a:pt x="7788636" y="6009163"/>
                </a:cubicBezTo>
                <a:cubicBezTo>
                  <a:pt x="7732247" y="6016211"/>
                  <a:pt x="7676047" y="6023642"/>
                  <a:pt x="7619655" y="6029928"/>
                </a:cubicBezTo>
                <a:cubicBezTo>
                  <a:pt x="7588795" y="6033168"/>
                  <a:pt x="7557742" y="6033738"/>
                  <a:pt x="7526880" y="6036786"/>
                </a:cubicBezTo>
                <a:cubicBezTo>
                  <a:pt x="7499828" y="6039455"/>
                  <a:pt x="7472967" y="6044407"/>
                  <a:pt x="7445916" y="6047647"/>
                </a:cubicBezTo>
                <a:cubicBezTo>
                  <a:pt x="7422483" y="6050313"/>
                  <a:pt x="7398860" y="6051837"/>
                  <a:pt x="7375428" y="6054505"/>
                </a:cubicBezTo>
                <a:cubicBezTo>
                  <a:pt x="7337899" y="6058885"/>
                  <a:pt x="7300559" y="6063839"/>
                  <a:pt x="7263220" y="6068411"/>
                </a:cubicBezTo>
                <a:cubicBezTo>
                  <a:pt x="7247599" y="6070126"/>
                  <a:pt x="7231214" y="6074888"/>
                  <a:pt x="7216547" y="6072032"/>
                </a:cubicBezTo>
                <a:cubicBezTo>
                  <a:pt x="7179587" y="6064791"/>
                  <a:pt x="7143199" y="6066887"/>
                  <a:pt x="7106432" y="6071840"/>
                </a:cubicBezTo>
                <a:cubicBezTo>
                  <a:pt x="7093860" y="6073555"/>
                  <a:pt x="7080334" y="6073174"/>
                  <a:pt x="7068141" y="6069936"/>
                </a:cubicBezTo>
                <a:cubicBezTo>
                  <a:pt x="7043184" y="6063457"/>
                  <a:pt x="7018991" y="6054313"/>
                  <a:pt x="6994415" y="6046313"/>
                </a:cubicBezTo>
                <a:cubicBezTo>
                  <a:pt x="6991747" y="6045361"/>
                  <a:pt x="6988509" y="6045169"/>
                  <a:pt x="6985653" y="6044599"/>
                </a:cubicBezTo>
                <a:cubicBezTo>
                  <a:pt x="6969457" y="6041359"/>
                  <a:pt x="6953457" y="6038120"/>
                  <a:pt x="6937263" y="6035263"/>
                </a:cubicBezTo>
                <a:cubicBezTo>
                  <a:pt x="6928501" y="6033738"/>
                  <a:pt x="6919547" y="6033549"/>
                  <a:pt x="6910782" y="6032214"/>
                </a:cubicBezTo>
                <a:cubicBezTo>
                  <a:pt x="6876872" y="6026880"/>
                  <a:pt x="6839534" y="6035834"/>
                  <a:pt x="6810195" y="6012784"/>
                </a:cubicBezTo>
                <a:cubicBezTo>
                  <a:pt x="6791144" y="5997923"/>
                  <a:pt x="6772665" y="6001353"/>
                  <a:pt x="6752283" y="6003639"/>
                </a:cubicBezTo>
                <a:cubicBezTo>
                  <a:pt x="6736851" y="6005353"/>
                  <a:pt x="6721038" y="6004782"/>
                  <a:pt x="6705417" y="6004974"/>
                </a:cubicBezTo>
                <a:cubicBezTo>
                  <a:pt x="6677984" y="6005543"/>
                  <a:pt x="6650551" y="6005735"/>
                  <a:pt x="6623118" y="6006687"/>
                </a:cubicBezTo>
                <a:cubicBezTo>
                  <a:pt x="6614353" y="6007067"/>
                  <a:pt x="6605401" y="6011832"/>
                  <a:pt x="6596828" y="6011070"/>
                </a:cubicBezTo>
                <a:cubicBezTo>
                  <a:pt x="6557201" y="6007449"/>
                  <a:pt x="6517576" y="6001734"/>
                  <a:pt x="6477951" y="5998495"/>
                </a:cubicBezTo>
                <a:cubicBezTo>
                  <a:pt x="6455472" y="5996591"/>
                  <a:pt x="6432420" y="6000209"/>
                  <a:pt x="6410131" y="5997543"/>
                </a:cubicBezTo>
                <a:cubicBezTo>
                  <a:pt x="6384414" y="5994495"/>
                  <a:pt x="6359268" y="5986685"/>
                  <a:pt x="6333739" y="5981920"/>
                </a:cubicBezTo>
                <a:cubicBezTo>
                  <a:pt x="6326691" y="5980589"/>
                  <a:pt x="6318880" y="5982303"/>
                  <a:pt x="6311449" y="5982682"/>
                </a:cubicBezTo>
                <a:cubicBezTo>
                  <a:pt x="6303068" y="5983064"/>
                  <a:pt x="6294876" y="5983826"/>
                  <a:pt x="6286493" y="5984017"/>
                </a:cubicBezTo>
                <a:cubicBezTo>
                  <a:pt x="6260964" y="5984399"/>
                  <a:pt x="6235437" y="5983826"/>
                  <a:pt x="6209909" y="5985161"/>
                </a:cubicBezTo>
                <a:cubicBezTo>
                  <a:pt x="6194288" y="5985922"/>
                  <a:pt x="6177905" y="5993733"/>
                  <a:pt x="6163425" y="5990874"/>
                </a:cubicBezTo>
                <a:cubicBezTo>
                  <a:pt x="6133897" y="5985351"/>
                  <a:pt x="6104368" y="5997733"/>
                  <a:pt x="6074842" y="5987447"/>
                </a:cubicBezTo>
                <a:cubicBezTo>
                  <a:pt x="6065695" y="5984399"/>
                  <a:pt x="6053124" y="5992019"/>
                  <a:pt x="6042072" y="5992399"/>
                </a:cubicBezTo>
                <a:cubicBezTo>
                  <a:pt x="6014449" y="5993351"/>
                  <a:pt x="5986828" y="5993161"/>
                  <a:pt x="5959204" y="5992971"/>
                </a:cubicBezTo>
                <a:cubicBezTo>
                  <a:pt x="5934438" y="5992781"/>
                  <a:pt x="5908719" y="5995447"/>
                  <a:pt x="5884906" y="5990113"/>
                </a:cubicBezTo>
                <a:cubicBezTo>
                  <a:pt x="5859949" y="5984399"/>
                  <a:pt x="5837471" y="5985161"/>
                  <a:pt x="5813275" y="5991637"/>
                </a:cubicBezTo>
                <a:cubicBezTo>
                  <a:pt x="5796702" y="5996019"/>
                  <a:pt x="5779174" y="5996591"/>
                  <a:pt x="5762029" y="5997923"/>
                </a:cubicBezTo>
                <a:cubicBezTo>
                  <a:pt x="5743551" y="5999447"/>
                  <a:pt x="5723166" y="5995447"/>
                  <a:pt x="5706401" y="6001734"/>
                </a:cubicBezTo>
                <a:cubicBezTo>
                  <a:pt x="5656488" y="6020403"/>
                  <a:pt x="5605244" y="6024403"/>
                  <a:pt x="5553045" y="6024403"/>
                </a:cubicBezTo>
                <a:cubicBezTo>
                  <a:pt x="5543518" y="6024403"/>
                  <a:pt x="5533802" y="6021738"/>
                  <a:pt x="5524660" y="6018880"/>
                </a:cubicBezTo>
                <a:cubicBezTo>
                  <a:pt x="5471316" y="6001734"/>
                  <a:pt x="5417784" y="6003257"/>
                  <a:pt x="5363491" y="6013736"/>
                </a:cubicBezTo>
                <a:cubicBezTo>
                  <a:pt x="5352250" y="6016022"/>
                  <a:pt x="5339677" y="6016403"/>
                  <a:pt x="5328438" y="6014118"/>
                </a:cubicBezTo>
                <a:cubicBezTo>
                  <a:pt x="5296812" y="6007449"/>
                  <a:pt x="5266141" y="5996399"/>
                  <a:pt x="5234326" y="5991637"/>
                </a:cubicBezTo>
                <a:cubicBezTo>
                  <a:pt x="5181748" y="5983826"/>
                  <a:pt x="5136216" y="6010115"/>
                  <a:pt x="5089162" y="6027262"/>
                </a:cubicBezTo>
                <a:cubicBezTo>
                  <a:pt x="5044391" y="6043455"/>
                  <a:pt x="5006292" y="6080032"/>
                  <a:pt x="4953328" y="6071840"/>
                </a:cubicBezTo>
                <a:cubicBezTo>
                  <a:pt x="4947996" y="6071078"/>
                  <a:pt x="4942089" y="6076222"/>
                  <a:pt x="4936184" y="6077555"/>
                </a:cubicBezTo>
                <a:cubicBezTo>
                  <a:pt x="4919991" y="6081176"/>
                  <a:pt x="4903799" y="6085555"/>
                  <a:pt x="4887415" y="6087272"/>
                </a:cubicBezTo>
                <a:cubicBezTo>
                  <a:pt x="4867412" y="6089558"/>
                  <a:pt x="4847027" y="6088797"/>
                  <a:pt x="4827024" y="6090701"/>
                </a:cubicBezTo>
                <a:cubicBezTo>
                  <a:pt x="4814165" y="6091844"/>
                  <a:pt x="4801401" y="6093939"/>
                  <a:pt x="4788661" y="6095749"/>
                </a:cubicBezTo>
                <a:lnTo>
                  <a:pt x="4785776" y="6096000"/>
                </a:lnTo>
                <a:lnTo>
                  <a:pt x="4726469" y="6096000"/>
                </a:lnTo>
                <a:lnTo>
                  <a:pt x="4719697" y="6095130"/>
                </a:lnTo>
                <a:cubicBezTo>
                  <a:pt x="4709481" y="6092939"/>
                  <a:pt x="4699289" y="6090320"/>
                  <a:pt x="4689098" y="6088605"/>
                </a:cubicBezTo>
                <a:cubicBezTo>
                  <a:pt x="4660331" y="6083842"/>
                  <a:pt x="4628705" y="6085176"/>
                  <a:pt x="4603368" y="6072984"/>
                </a:cubicBezTo>
                <a:cubicBezTo>
                  <a:pt x="4576318" y="6060029"/>
                  <a:pt x="4550599" y="6054123"/>
                  <a:pt x="4522596" y="6058123"/>
                </a:cubicBezTo>
                <a:cubicBezTo>
                  <a:pt x="4513260" y="6059457"/>
                  <a:pt x="4501257" y="6067459"/>
                  <a:pt x="4497068" y="6075649"/>
                </a:cubicBezTo>
                <a:cubicBezTo>
                  <a:pt x="4487731" y="6093938"/>
                  <a:pt x="4474969" y="6097178"/>
                  <a:pt x="4457632" y="6090890"/>
                </a:cubicBezTo>
                <a:cubicBezTo>
                  <a:pt x="4442581" y="6085555"/>
                  <a:pt x="4424104" y="6082890"/>
                  <a:pt x="4413817" y="6072601"/>
                </a:cubicBezTo>
                <a:cubicBezTo>
                  <a:pt x="4384668" y="6043455"/>
                  <a:pt x="4347518" y="6042503"/>
                  <a:pt x="4311323" y="6034693"/>
                </a:cubicBezTo>
                <a:cubicBezTo>
                  <a:pt x="4289227" y="6029928"/>
                  <a:pt x="4268649" y="6029738"/>
                  <a:pt x="4246551" y="6032976"/>
                </a:cubicBezTo>
                <a:cubicBezTo>
                  <a:pt x="4198546" y="6040216"/>
                  <a:pt x="4151870" y="6029928"/>
                  <a:pt x="4105766" y="6016784"/>
                </a:cubicBezTo>
                <a:cubicBezTo>
                  <a:pt x="4075285" y="6008022"/>
                  <a:pt x="4044043" y="6002687"/>
                  <a:pt x="4013753" y="5993733"/>
                </a:cubicBezTo>
                <a:cubicBezTo>
                  <a:pt x="3991083" y="5986874"/>
                  <a:pt x="3968414" y="5978682"/>
                  <a:pt x="3947648" y="5967634"/>
                </a:cubicBezTo>
                <a:cubicBezTo>
                  <a:pt x="3917546" y="5951440"/>
                  <a:pt x="3891259" y="5927055"/>
                  <a:pt x="3852966" y="5933533"/>
                </a:cubicBezTo>
                <a:cubicBezTo>
                  <a:pt x="3819245" y="5939247"/>
                  <a:pt x="3788766" y="5927247"/>
                  <a:pt x="3757902" y="5915816"/>
                </a:cubicBezTo>
                <a:cubicBezTo>
                  <a:pt x="3735231" y="5907434"/>
                  <a:pt x="3712565" y="5898859"/>
                  <a:pt x="3689131" y="5893526"/>
                </a:cubicBezTo>
                <a:cubicBezTo>
                  <a:pt x="3661315" y="5887239"/>
                  <a:pt x="3629882" y="5889907"/>
                  <a:pt x="3605116" y="5878285"/>
                </a:cubicBezTo>
                <a:cubicBezTo>
                  <a:pt x="3579206" y="5866093"/>
                  <a:pt x="3557682" y="5874285"/>
                  <a:pt x="3534629" y="5877715"/>
                </a:cubicBezTo>
                <a:cubicBezTo>
                  <a:pt x="3497862" y="5883049"/>
                  <a:pt x="3461282" y="5892955"/>
                  <a:pt x="3424135" y="5880382"/>
                </a:cubicBezTo>
                <a:cubicBezTo>
                  <a:pt x="3378986" y="5865141"/>
                  <a:pt x="3334216" y="5848758"/>
                  <a:pt x="3288877" y="5834280"/>
                </a:cubicBezTo>
                <a:cubicBezTo>
                  <a:pt x="3271348" y="5828753"/>
                  <a:pt x="3252492" y="5826467"/>
                  <a:pt x="3234202" y="5823991"/>
                </a:cubicBezTo>
                <a:cubicBezTo>
                  <a:pt x="3216867" y="5821895"/>
                  <a:pt x="3196102" y="5827230"/>
                  <a:pt x="3182763" y="5819229"/>
                </a:cubicBezTo>
                <a:cubicBezTo>
                  <a:pt x="3148472" y="5798655"/>
                  <a:pt x="3113231" y="5788558"/>
                  <a:pt x="3073604" y="5788558"/>
                </a:cubicBezTo>
                <a:cubicBezTo>
                  <a:pt x="3058743" y="5788558"/>
                  <a:pt x="3044264" y="5779984"/>
                  <a:pt x="3029216" y="5778459"/>
                </a:cubicBezTo>
                <a:cubicBezTo>
                  <a:pt x="3008639" y="5776555"/>
                  <a:pt x="2985016" y="5771411"/>
                  <a:pt x="2967110" y="5778651"/>
                </a:cubicBezTo>
                <a:cubicBezTo>
                  <a:pt x="2925008" y="5795797"/>
                  <a:pt x="2890910" y="5781507"/>
                  <a:pt x="2854140" y="5764553"/>
                </a:cubicBezTo>
                <a:cubicBezTo>
                  <a:pt x="2817943" y="5747789"/>
                  <a:pt x="2779842" y="5734455"/>
                  <a:pt x="2741360" y="5723403"/>
                </a:cubicBezTo>
                <a:cubicBezTo>
                  <a:pt x="2726882" y="5719403"/>
                  <a:pt x="2709548" y="5726072"/>
                  <a:pt x="2693543" y="5727405"/>
                </a:cubicBezTo>
                <a:cubicBezTo>
                  <a:pt x="2687827" y="5727786"/>
                  <a:pt x="2681540" y="5728358"/>
                  <a:pt x="2676398" y="5726453"/>
                </a:cubicBezTo>
                <a:cubicBezTo>
                  <a:pt x="2626677" y="5708163"/>
                  <a:pt x="2576191" y="5694257"/>
                  <a:pt x="2522279" y="5703782"/>
                </a:cubicBezTo>
                <a:cubicBezTo>
                  <a:pt x="2517327" y="5704735"/>
                  <a:pt x="2511800" y="5702639"/>
                  <a:pt x="2506847" y="5701305"/>
                </a:cubicBezTo>
                <a:cubicBezTo>
                  <a:pt x="2482652" y="5694447"/>
                  <a:pt x="2459029" y="5683589"/>
                  <a:pt x="2434456" y="5681112"/>
                </a:cubicBezTo>
                <a:cubicBezTo>
                  <a:pt x="2373874" y="5675016"/>
                  <a:pt x="2312915" y="5672538"/>
                  <a:pt x="2251948" y="5668538"/>
                </a:cubicBezTo>
                <a:cubicBezTo>
                  <a:pt x="2248138" y="5668349"/>
                  <a:pt x="2244137" y="5668349"/>
                  <a:pt x="2240710" y="5667014"/>
                </a:cubicBezTo>
                <a:cubicBezTo>
                  <a:pt x="2218229" y="5658822"/>
                  <a:pt x="2198608" y="5661490"/>
                  <a:pt x="2179556" y="5677111"/>
                </a:cubicBezTo>
                <a:cubicBezTo>
                  <a:pt x="2171173" y="5683969"/>
                  <a:pt x="2159743" y="5687589"/>
                  <a:pt x="2149267" y="5691399"/>
                </a:cubicBezTo>
                <a:cubicBezTo>
                  <a:pt x="2133834" y="5697115"/>
                  <a:pt x="2118023" y="5702639"/>
                  <a:pt x="2102021" y="5706259"/>
                </a:cubicBezTo>
                <a:cubicBezTo>
                  <a:pt x="2086208" y="5709688"/>
                  <a:pt x="2069254" y="5714449"/>
                  <a:pt x="2054013" y="5711784"/>
                </a:cubicBezTo>
                <a:cubicBezTo>
                  <a:pt x="2026581" y="5707022"/>
                  <a:pt x="2000479" y="5696353"/>
                  <a:pt x="1973429" y="5689303"/>
                </a:cubicBezTo>
                <a:cubicBezTo>
                  <a:pt x="1964094" y="5686826"/>
                  <a:pt x="1953806" y="5687209"/>
                  <a:pt x="1944092" y="5687017"/>
                </a:cubicBezTo>
                <a:cubicBezTo>
                  <a:pt x="1921800" y="5686447"/>
                  <a:pt x="1898940" y="5691971"/>
                  <a:pt x="1878748" y="5676159"/>
                </a:cubicBezTo>
                <a:cubicBezTo>
                  <a:pt x="1860079" y="5661299"/>
                  <a:pt x="1841216" y="5665680"/>
                  <a:pt x="1821596" y="5676920"/>
                </a:cubicBezTo>
                <a:cubicBezTo>
                  <a:pt x="1807497" y="5684922"/>
                  <a:pt x="1791496" y="5691209"/>
                  <a:pt x="1775684" y="5694257"/>
                </a:cubicBezTo>
                <a:cubicBezTo>
                  <a:pt x="1753965" y="5698447"/>
                  <a:pt x="1732439" y="5700163"/>
                  <a:pt x="1709006" y="5697685"/>
                </a:cubicBezTo>
                <a:cubicBezTo>
                  <a:pt x="1692431" y="5695971"/>
                  <a:pt x="1678904" y="5695209"/>
                  <a:pt x="1665950" y="5685113"/>
                </a:cubicBezTo>
                <a:cubicBezTo>
                  <a:pt x="1663856" y="5683589"/>
                  <a:pt x="1660046" y="5683207"/>
                  <a:pt x="1657188" y="5683399"/>
                </a:cubicBezTo>
                <a:cubicBezTo>
                  <a:pt x="1619658" y="5686637"/>
                  <a:pt x="1582510" y="5684922"/>
                  <a:pt x="1544598" y="5682634"/>
                </a:cubicBezTo>
                <a:cubicBezTo>
                  <a:pt x="1496403" y="5679589"/>
                  <a:pt x="1445725" y="5688541"/>
                  <a:pt x="1404006" y="5720546"/>
                </a:cubicBezTo>
                <a:cubicBezTo>
                  <a:pt x="1397909" y="5725310"/>
                  <a:pt x="1388765" y="5727405"/>
                  <a:pt x="1380762" y="5728549"/>
                </a:cubicBezTo>
                <a:cubicBezTo>
                  <a:pt x="1343044" y="5733501"/>
                  <a:pt x="1305132" y="5736930"/>
                  <a:pt x="1267411" y="5742455"/>
                </a:cubicBezTo>
                <a:cubicBezTo>
                  <a:pt x="1246837" y="5745503"/>
                  <a:pt x="1225310" y="5748170"/>
                  <a:pt x="1206641" y="5756553"/>
                </a:cubicBezTo>
                <a:cubicBezTo>
                  <a:pt x="1188354" y="5764743"/>
                  <a:pt x="1173681" y="5774459"/>
                  <a:pt x="1162823" y="5757315"/>
                </a:cubicBezTo>
                <a:cubicBezTo>
                  <a:pt x="1143394" y="5766459"/>
                  <a:pt x="1126437" y="5774080"/>
                  <a:pt x="1109865" y="5782270"/>
                </a:cubicBezTo>
                <a:cubicBezTo>
                  <a:pt x="1103767" y="5785318"/>
                  <a:pt x="1098623" y="5790272"/>
                  <a:pt x="1092527" y="5793130"/>
                </a:cubicBezTo>
                <a:cubicBezTo>
                  <a:pt x="1086048" y="5796178"/>
                  <a:pt x="1078810" y="5798082"/>
                  <a:pt x="1071762" y="5799607"/>
                </a:cubicBezTo>
                <a:cubicBezTo>
                  <a:pt x="1040327" y="5806465"/>
                  <a:pt x="1008894" y="5812751"/>
                  <a:pt x="977653" y="5820182"/>
                </a:cubicBezTo>
                <a:cubicBezTo>
                  <a:pt x="971554" y="5821705"/>
                  <a:pt x="966411" y="5827801"/>
                  <a:pt x="960887" y="5831801"/>
                </a:cubicBezTo>
                <a:cubicBezTo>
                  <a:pt x="957266" y="5834470"/>
                  <a:pt x="953648" y="5838470"/>
                  <a:pt x="949646" y="5839042"/>
                </a:cubicBezTo>
                <a:cubicBezTo>
                  <a:pt x="919165" y="5843614"/>
                  <a:pt x="888877" y="5848949"/>
                  <a:pt x="858205" y="5851234"/>
                </a:cubicBezTo>
                <a:cubicBezTo>
                  <a:pt x="832486" y="5853138"/>
                  <a:pt x="807719" y="5852568"/>
                  <a:pt x="801053" y="5885715"/>
                </a:cubicBezTo>
                <a:cubicBezTo>
                  <a:pt x="799909" y="5891432"/>
                  <a:pt x="791717" y="5897528"/>
                  <a:pt x="785432" y="5900384"/>
                </a:cubicBezTo>
                <a:cubicBezTo>
                  <a:pt x="767524" y="5908576"/>
                  <a:pt x="748471" y="5914101"/>
                  <a:pt x="730754" y="5922482"/>
                </a:cubicBezTo>
                <a:cubicBezTo>
                  <a:pt x="672650" y="5950488"/>
                  <a:pt x="611880" y="5968205"/>
                  <a:pt x="546917" y="5964966"/>
                </a:cubicBezTo>
                <a:cubicBezTo>
                  <a:pt x="526724" y="5964014"/>
                  <a:pt x="507102" y="5953726"/>
                  <a:pt x="494337" y="5949915"/>
                </a:cubicBezTo>
                <a:cubicBezTo>
                  <a:pt x="457572" y="5964966"/>
                  <a:pt x="426709" y="5979445"/>
                  <a:pt x="394511" y="5990303"/>
                </a:cubicBezTo>
                <a:cubicBezTo>
                  <a:pt x="366127" y="6000019"/>
                  <a:pt x="336408" y="6006115"/>
                  <a:pt x="307259" y="6013163"/>
                </a:cubicBezTo>
                <a:cubicBezTo>
                  <a:pt x="296590" y="6015832"/>
                  <a:pt x="285732" y="6017355"/>
                  <a:pt x="274873" y="6018690"/>
                </a:cubicBezTo>
                <a:cubicBezTo>
                  <a:pt x="240965" y="6022880"/>
                  <a:pt x="205529" y="6012784"/>
                  <a:pt x="172384" y="6028786"/>
                </a:cubicBezTo>
                <a:cubicBezTo>
                  <a:pt x="155046" y="6037168"/>
                  <a:pt x="137898" y="6047265"/>
                  <a:pt x="119613" y="6051647"/>
                </a:cubicBezTo>
                <a:cubicBezTo>
                  <a:pt x="99990" y="6056409"/>
                  <a:pt x="80794" y="6063839"/>
                  <a:pt x="61197" y="6069150"/>
                </a:cubicBezTo>
                <a:lnTo>
                  <a:pt x="544" y="6073921"/>
                </a:lnTo>
                <a:lnTo>
                  <a:pt x="544" y="5946682"/>
                </a:lnTo>
                <a:lnTo>
                  <a:pt x="0" y="5946682"/>
                </a:lnTo>
                <a:lnTo>
                  <a:pt x="0" y="1335314"/>
                </a:lnTo>
                <a:lnTo>
                  <a:pt x="0" y="873938"/>
                </a:lnTo>
                <a:close/>
              </a:path>
            </a:pathLst>
          </a:custGeom>
          <a:effectLst>
            <a:outerShdw blurRad="381000" dist="152400" dir="5400000" algn="t" rotWithShape="0">
              <a:prstClr val="black">
                <a:alpha val="20000"/>
              </a:prstClr>
            </a:outerShdw>
          </a:effectLst>
        </p:spPr>
      </p:pic>
      <p:grpSp>
        <p:nvGrpSpPr>
          <p:cNvPr id="59" name="Group 58">
            <a:extLst>
              <a:ext uri="{FF2B5EF4-FFF2-40B4-BE49-F238E27FC236}">
                <a16:creationId xmlns:a16="http://schemas.microsoft.com/office/drawing/2014/main" id="{4252769E-B9F0-4068-A645-5BBEF16E9C2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4" y="3296010"/>
            <a:ext cx="12191456" cy="2849976"/>
            <a:chOff x="476" y="-3923157"/>
            <a:chExt cx="10667524" cy="2493729"/>
          </a:xfrm>
        </p:grpSpPr>
        <p:sp>
          <p:nvSpPr>
            <p:cNvPr id="60" name="Freeform: Shape 59">
              <a:extLst>
                <a:ext uri="{FF2B5EF4-FFF2-40B4-BE49-F238E27FC236}">
                  <a16:creationId xmlns:a16="http://schemas.microsoft.com/office/drawing/2014/main" id="{1E12D6AD-7096-45BB-9C02-468B2704C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6"/>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Shape 60">
              <a:extLst>
                <a:ext uri="{FF2B5EF4-FFF2-40B4-BE49-F238E27FC236}">
                  <a16:creationId xmlns:a16="http://schemas.microsoft.com/office/drawing/2014/main" id="{39953252-97DE-4766-B2F6-E4FDA2FDA6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7"/>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aphicFrame>
        <p:nvGraphicFramePr>
          <p:cNvPr id="4" name="Tablo 3">
            <a:extLst>
              <a:ext uri="{FF2B5EF4-FFF2-40B4-BE49-F238E27FC236}">
                <a16:creationId xmlns:a16="http://schemas.microsoft.com/office/drawing/2014/main" id="{E2D9AFE2-C14F-8EF3-269A-C39BDB761C6E}"/>
              </a:ext>
            </a:extLst>
          </p:cNvPr>
          <p:cNvGraphicFramePr>
            <a:graphicFrameLocks noGrp="1"/>
          </p:cNvGraphicFramePr>
          <p:nvPr>
            <p:extLst>
              <p:ext uri="{D42A27DB-BD31-4B8C-83A1-F6EECF244321}">
                <p14:modId xmlns:p14="http://schemas.microsoft.com/office/powerpoint/2010/main" val="1625895567"/>
              </p:ext>
            </p:extLst>
          </p:nvPr>
        </p:nvGraphicFramePr>
        <p:xfrm>
          <a:off x="670105" y="324923"/>
          <a:ext cx="11191215" cy="5119213"/>
        </p:xfrm>
        <a:graphic>
          <a:graphicData uri="http://schemas.openxmlformats.org/drawingml/2006/table">
            <a:tbl>
              <a:tblPr firstRow="1" bandRow="1">
                <a:tableStyleId>{5C22544A-7EE6-4342-B048-85BDC9FD1C3A}</a:tableStyleId>
              </a:tblPr>
              <a:tblGrid>
                <a:gridCol w="1139457">
                  <a:extLst>
                    <a:ext uri="{9D8B030D-6E8A-4147-A177-3AD203B41FA5}">
                      <a16:colId xmlns:a16="http://schemas.microsoft.com/office/drawing/2014/main" val="3102118406"/>
                    </a:ext>
                  </a:extLst>
                </a:gridCol>
                <a:gridCol w="3557624">
                  <a:extLst>
                    <a:ext uri="{9D8B030D-6E8A-4147-A177-3AD203B41FA5}">
                      <a16:colId xmlns:a16="http://schemas.microsoft.com/office/drawing/2014/main" val="1426994053"/>
                    </a:ext>
                  </a:extLst>
                </a:gridCol>
                <a:gridCol w="1400469">
                  <a:extLst>
                    <a:ext uri="{9D8B030D-6E8A-4147-A177-3AD203B41FA5}">
                      <a16:colId xmlns:a16="http://schemas.microsoft.com/office/drawing/2014/main" val="390899277"/>
                    </a:ext>
                  </a:extLst>
                </a:gridCol>
                <a:gridCol w="1403348">
                  <a:extLst>
                    <a:ext uri="{9D8B030D-6E8A-4147-A177-3AD203B41FA5}">
                      <a16:colId xmlns:a16="http://schemas.microsoft.com/office/drawing/2014/main" val="396295136"/>
                    </a:ext>
                  </a:extLst>
                </a:gridCol>
                <a:gridCol w="999891">
                  <a:extLst>
                    <a:ext uri="{9D8B030D-6E8A-4147-A177-3AD203B41FA5}">
                      <a16:colId xmlns:a16="http://schemas.microsoft.com/office/drawing/2014/main" val="1075831161"/>
                    </a:ext>
                  </a:extLst>
                </a:gridCol>
                <a:gridCol w="1292948">
                  <a:extLst>
                    <a:ext uri="{9D8B030D-6E8A-4147-A177-3AD203B41FA5}">
                      <a16:colId xmlns:a16="http://schemas.microsoft.com/office/drawing/2014/main" val="421867498"/>
                    </a:ext>
                  </a:extLst>
                </a:gridCol>
                <a:gridCol w="1397478">
                  <a:extLst>
                    <a:ext uri="{9D8B030D-6E8A-4147-A177-3AD203B41FA5}">
                      <a16:colId xmlns:a16="http://schemas.microsoft.com/office/drawing/2014/main" val="2764078628"/>
                    </a:ext>
                  </a:extLst>
                </a:gridCol>
              </a:tblGrid>
              <a:tr h="865598">
                <a:tc>
                  <a:txBody>
                    <a:bodyPr/>
                    <a:lstStyle/>
                    <a:p>
                      <a:pPr algn="l"/>
                      <a:r>
                        <a:rPr lang="tr-TR" sz="1600" dirty="0"/>
                        <a:t>Sınıf</a:t>
                      </a:r>
                    </a:p>
                  </a:txBody>
                  <a:tcPr/>
                </a:tc>
                <a:tc>
                  <a:txBody>
                    <a:bodyPr/>
                    <a:lstStyle/>
                    <a:p>
                      <a:r>
                        <a:rPr lang="tr-TR" sz="1600" dirty="0"/>
                        <a:t>Sınavın Adı</a:t>
                      </a:r>
                    </a:p>
                  </a:txBody>
                  <a:tcPr/>
                </a:tc>
                <a:tc>
                  <a:txBody>
                    <a:bodyPr/>
                    <a:lstStyle/>
                    <a:p>
                      <a:r>
                        <a:rPr lang="tr-TR" sz="1600" dirty="0"/>
                        <a:t>Sınav Tarihleri</a:t>
                      </a:r>
                    </a:p>
                  </a:txBody>
                  <a:tcPr/>
                </a:tc>
                <a:tc>
                  <a:txBody>
                    <a:bodyPr/>
                    <a:lstStyle/>
                    <a:p>
                      <a:r>
                        <a:rPr lang="tr-TR" sz="1600" dirty="0"/>
                        <a:t>Sınav Başlama Saati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Sınav Bitiş Saati</a:t>
                      </a:r>
                    </a:p>
                  </a:txBody>
                  <a:tcPr/>
                </a:tc>
                <a:tc>
                  <a:txBody>
                    <a:bodyPr/>
                    <a:lstStyle/>
                    <a:p>
                      <a:r>
                        <a:rPr lang="tr-TR" dirty="0"/>
                        <a:t>Soru Sayısı</a:t>
                      </a:r>
                    </a:p>
                  </a:txBody>
                  <a:tcPr/>
                </a:tc>
                <a:tc>
                  <a:txBody>
                    <a:bodyPr/>
                    <a:lstStyle/>
                    <a:p>
                      <a:r>
                        <a:rPr lang="tr-TR" dirty="0"/>
                        <a:t>Süre (dakika)</a:t>
                      </a:r>
                    </a:p>
                  </a:txBody>
                  <a:tcPr/>
                </a:tc>
                <a:extLst>
                  <a:ext uri="{0D108BD9-81ED-4DB2-BD59-A6C34878D82A}">
                    <a16:rowId xmlns:a16="http://schemas.microsoft.com/office/drawing/2014/main" val="1777637437"/>
                  </a:ext>
                </a:extLst>
              </a:tr>
              <a:tr h="56521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800" b="1" i="0" u="none" strike="noStrike" kern="1200" baseline="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800" b="1" i="0" u="none" strike="noStrike" kern="1200" baseline="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800" b="1" i="0" u="none" strike="noStrike" kern="1200" baseline="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800" b="1" i="0" u="none" strike="noStrike" kern="1200" baseline="0" dirty="0">
                          <a:solidFill>
                            <a:schemeClr val="dk1"/>
                          </a:solidFill>
                          <a:latin typeface="+mn-lt"/>
                          <a:ea typeface="+mn-ea"/>
                          <a:cs typeface="+mn-cs"/>
                        </a:rPr>
                        <a:t>9. Sınıf</a:t>
                      </a:r>
                      <a:endParaRPr lang="tr-TR" sz="1800" b="0" i="0" u="none" strike="noStrike" kern="1200" baseline="0" dirty="0">
                        <a:solidFill>
                          <a:schemeClr val="dk1"/>
                        </a:solidFill>
                        <a:latin typeface="+mn-lt"/>
                        <a:ea typeface="+mn-ea"/>
                        <a:cs typeface="+mn-cs"/>
                      </a:endParaRPr>
                    </a:p>
                  </a:txBody>
                  <a:tcPr/>
                </a:tc>
                <a:tc>
                  <a:txBody>
                    <a:bodyPr/>
                    <a:lstStyle/>
                    <a:p>
                      <a:r>
                        <a:rPr lang="it-IT" sz="1800" b="0" i="0" u="none" strike="noStrike" kern="1200" baseline="0" dirty="0">
                          <a:solidFill>
                            <a:schemeClr val="dk1"/>
                          </a:solidFill>
                          <a:latin typeface="+mn-lt"/>
                          <a:ea typeface="+mn-ea"/>
                          <a:cs typeface="+mn-cs"/>
                        </a:rPr>
                        <a:t>Türk Dili ve Edebiyatı Dersi </a:t>
                      </a:r>
                    </a:p>
                    <a:p>
                      <a:r>
                        <a:rPr lang="tr-TR" sz="1800" b="0" i="0" u="none" strike="noStrike" kern="1200" baseline="0" dirty="0">
                          <a:solidFill>
                            <a:schemeClr val="dk1"/>
                          </a:solidFill>
                          <a:latin typeface="+mn-lt"/>
                          <a:ea typeface="+mn-ea"/>
                          <a:cs typeface="+mn-cs"/>
                        </a:rPr>
                        <a:t>2.Dönem 1. Ortak Yazılı Sınavı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26 Mart 2024 	</a:t>
                      </a:r>
                    </a:p>
                    <a:p>
                      <a:endParaRPr lang="tr-T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09.40 	</a:t>
                      </a:r>
                    </a:p>
                    <a:p>
                      <a:pPr algn="ctr"/>
                      <a:endParaRPr lang="tr-T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10.20 </a:t>
                      </a:r>
                    </a:p>
                    <a:p>
                      <a:pPr algn="ctr"/>
                      <a:endParaRPr lang="tr-T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7 </a:t>
                      </a: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açık uçlu</a:t>
                      </a:r>
                      <a:endParaRPr lang="tr-T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40</a:t>
                      </a:r>
                    </a:p>
                  </a:txBody>
                  <a:tcPr/>
                </a:tc>
                <a:extLst>
                  <a:ext uri="{0D108BD9-81ED-4DB2-BD59-A6C34878D82A}">
                    <a16:rowId xmlns:a16="http://schemas.microsoft.com/office/drawing/2014/main" val="4189057379"/>
                  </a:ext>
                </a:extLst>
              </a:tr>
              <a:tr h="961775">
                <a:tc vMerge="1">
                  <a:txBody>
                    <a:bodyPr/>
                    <a:lstStyle/>
                    <a:p>
                      <a:endParaRPr lang="tr-TR" dirty="0"/>
                    </a:p>
                  </a:txBody>
                  <a:tcPr/>
                </a:tc>
                <a:tc>
                  <a:txBody>
                    <a:bodyPr/>
                    <a:lstStyle/>
                    <a:p>
                      <a:r>
                        <a:rPr lang="tr-TR" sz="1800" b="0" i="0" u="none" strike="noStrike" kern="1200" baseline="0" dirty="0">
                          <a:solidFill>
                            <a:schemeClr val="dk1"/>
                          </a:solidFill>
                          <a:latin typeface="+mn-lt"/>
                          <a:ea typeface="+mn-ea"/>
                          <a:cs typeface="+mn-cs"/>
                        </a:rPr>
                        <a:t>Matematik Dersi </a:t>
                      </a:r>
                    </a:p>
                    <a:p>
                      <a:r>
                        <a:rPr lang="tr-TR" sz="1800" b="0" i="0" u="none" strike="noStrike" kern="1200" baseline="0" dirty="0">
                          <a:solidFill>
                            <a:schemeClr val="dk1"/>
                          </a:solidFill>
                          <a:latin typeface="+mn-lt"/>
                          <a:ea typeface="+mn-ea"/>
                          <a:cs typeface="+mn-cs"/>
                        </a:rPr>
                        <a:t>2. Dönem 1. Ortak Yazılı Sınavı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27 Mart 2024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09.40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10.20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8 </a:t>
                      </a: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açık uçlu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40 </a:t>
                      </a:r>
                    </a:p>
                  </a:txBody>
                  <a:tcPr/>
                </a:tc>
                <a:extLst>
                  <a:ext uri="{0D108BD9-81ED-4DB2-BD59-A6C34878D82A}">
                    <a16:rowId xmlns:a16="http://schemas.microsoft.com/office/drawing/2014/main" val="2158370951"/>
                  </a:ext>
                </a:extLst>
              </a:tr>
              <a:tr h="390053">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1"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1"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1"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1" i="0" u="none" strike="noStrike" kern="1200" baseline="0" dirty="0">
                          <a:solidFill>
                            <a:schemeClr val="dk1"/>
                          </a:solidFill>
                          <a:latin typeface="+mn-lt"/>
                          <a:ea typeface="+mn-ea"/>
                          <a:cs typeface="+mn-cs"/>
                        </a:rPr>
                        <a:t>10. Sınıf</a:t>
                      </a:r>
                      <a:endParaRPr lang="tr-TR" sz="1800" b="0" i="0" u="none" strike="noStrike" kern="1200" baseline="0" dirty="0">
                        <a:solidFill>
                          <a:schemeClr val="dk1"/>
                        </a:solidFill>
                        <a:latin typeface="+mn-lt"/>
                        <a:ea typeface="+mn-ea"/>
                        <a:cs typeface="+mn-cs"/>
                      </a:endParaRPr>
                    </a:p>
                  </a:txBody>
                  <a:tcPr/>
                </a:tc>
                <a:tc>
                  <a:txBody>
                    <a:bodyPr/>
                    <a:lstStyle/>
                    <a:p>
                      <a:r>
                        <a:rPr lang="tr-TR" sz="1800" b="0" i="0" u="none" strike="noStrike" kern="1200" baseline="0" dirty="0">
                          <a:solidFill>
                            <a:schemeClr val="dk1"/>
                          </a:solidFill>
                          <a:latin typeface="+mn-lt"/>
                          <a:ea typeface="+mn-ea"/>
                          <a:cs typeface="+mn-cs"/>
                        </a:rPr>
                        <a:t>Biyoloji</a:t>
                      </a:r>
                      <a:r>
                        <a:rPr lang="it-IT" sz="1800" b="0" i="0" u="none" strike="noStrike" kern="1200" baseline="0" dirty="0">
                          <a:solidFill>
                            <a:schemeClr val="dk1"/>
                          </a:solidFill>
                          <a:latin typeface="+mn-lt"/>
                          <a:ea typeface="+mn-ea"/>
                          <a:cs typeface="+mn-cs"/>
                        </a:rPr>
                        <a:t> Dersi </a:t>
                      </a:r>
                    </a:p>
                    <a:p>
                      <a:r>
                        <a:rPr lang="tr-TR" sz="1800" b="0" i="0" u="none" strike="noStrike" kern="1200" baseline="0" dirty="0">
                          <a:solidFill>
                            <a:schemeClr val="dk1"/>
                          </a:solidFill>
                          <a:latin typeface="+mn-lt"/>
                          <a:ea typeface="+mn-ea"/>
                          <a:cs typeface="+mn-cs"/>
                        </a:rPr>
                        <a:t>2.Dönem 1. Ortak Yazılı Sınavı 	</a:t>
                      </a:r>
                    </a:p>
                    <a:p>
                      <a:r>
                        <a:rPr lang="tr-TR" sz="1800" b="0" i="0" u="none" strike="noStrike" kern="1200" baseline="0" dirty="0">
                          <a:solidFill>
                            <a:schemeClr val="dk1"/>
                          </a:solidFill>
                          <a:latin typeface="+mn-lt"/>
                          <a:ea typeface="+mn-ea"/>
                          <a:cs typeface="+mn-cs"/>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28 Mart 2024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09.40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10.20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20 </a:t>
                      </a: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çoktan seçmeli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40 </a:t>
                      </a:r>
                    </a:p>
                  </a:txBody>
                  <a:tcPr/>
                </a:tc>
                <a:extLst>
                  <a:ext uri="{0D108BD9-81ED-4DB2-BD59-A6C34878D82A}">
                    <a16:rowId xmlns:a16="http://schemas.microsoft.com/office/drawing/2014/main" val="1325060824"/>
                  </a:ext>
                </a:extLst>
              </a:tr>
              <a:tr h="390053">
                <a:tc vMerge="1">
                  <a:txBody>
                    <a:bodyPr/>
                    <a:lstStyle/>
                    <a:p>
                      <a:endParaRPr lang="tr-TR" dirty="0"/>
                    </a:p>
                  </a:txBody>
                  <a:tcPr/>
                </a:tc>
                <a:tc>
                  <a:txBody>
                    <a:bodyPr/>
                    <a:lstStyle/>
                    <a:p>
                      <a:r>
                        <a:rPr lang="tr-TR" sz="1800" b="0" i="0" u="none" strike="noStrike" kern="1200" baseline="0" dirty="0">
                          <a:solidFill>
                            <a:schemeClr val="dk1"/>
                          </a:solidFill>
                          <a:latin typeface="+mn-lt"/>
                          <a:ea typeface="+mn-ea"/>
                          <a:cs typeface="+mn-cs"/>
                        </a:rPr>
                        <a:t>Matematik Dersi </a:t>
                      </a:r>
                    </a:p>
                    <a:p>
                      <a:r>
                        <a:rPr lang="tr-TR" sz="1800" b="0" i="0" u="none" strike="noStrike" kern="1200" baseline="0" dirty="0">
                          <a:solidFill>
                            <a:schemeClr val="dk1"/>
                          </a:solidFill>
                          <a:latin typeface="+mn-lt"/>
                          <a:ea typeface="+mn-ea"/>
                          <a:cs typeface="+mn-cs"/>
                        </a:rPr>
                        <a:t>2. Dönem 1. Ortak Yazılı Sınavı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29 Mart 2024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09.40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10.20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20</a:t>
                      </a: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çoktan seçmeli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40 </a:t>
                      </a:r>
                    </a:p>
                  </a:txBody>
                  <a:tcPr/>
                </a:tc>
                <a:extLst>
                  <a:ext uri="{0D108BD9-81ED-4DB2-BD59-A6C34878D82A}">
                    <a16:rowId xmlns:a16="http://schemas.microsoft.com/office/drawing/2014/main" val="3140607431"/>
                  </a:ext>
                </a:extLst>
              </a:tr>
            </a:tbl>
          </a:graphicData>
        </a:graphic>
      </p:graphicFrame>
    </p:spTree>
    <p:extLst>
      <p:ext uri="{BB962C8B-B14F-4D97-AF65-F5344CB8AC3E}">
        <p14:creationId xmlns:p14="http://schemas.microsoft.com/office/powerpoint/2010/main" val="1405220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95290EC-9A14-F485-E717-F7E185FD567C}"/>
            </a:ext>
          </a:extLst>
        </p:cNvPr>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C5DD4460-D200-B312-43D4-7BE69432C4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3" descr="Ahşap masanın üstünde olan bir kalem hamilinin içinde renkli kalem">
            <a:extLst>
              <a:ext uri="{FF2B5EF4-FFF2-40B4-BE49-F238E27FC236}">
                <a16:creationId xmlns:a16="http://schemas.microsoft.com/office/drawing/2014/main" id="{BA8BD2C7-2D40-83EB-6E03-692E3EFD07AB}"/>
              </a:ext>
            </a:extLst>
          </p:cNvPr>
          <p:cNvPicPr>
            <a:picLocks noChangeAspect="1"/>
          </p:cNvPicPr>
          <p:nvPr/>
        </p:nvPicPr>
        <p:blipFill rotWithShape="1">
          <a:blip r:embed="rId2">
            <a:alphaModFix amt="80000"/>
          </a:blip>
          <a:srcRect t="25094"/>
          <a:stretch/>
        </p:blipFill>
        <p:spPr>
          <a:xfrm>
            <a:off x="20" y="10"/>
            <a:ext cx="12191980" cy="6095990"/>
          </a:xfrm>
          <a:custGeom>
            <a:avLst/>
            <a:gdLst/>
            <a:ahLst/>
            <a:cxnLst/>
            <a:rect l="l" t="t" r="r" b="b"/>
            <a:pathLst>
              <a:path w="12192000" h="6096000">
                <a:moveTo>
                  <a:pt x="7230262" y="5906862"/>
                </a:moveTo>
                <a:lnTo>
                  <a:pt x="7197115" y="5913338"/>
                </a:lnTo>
                <a:lnTo>
                  <a:pt x="7214545" y="5911744"/>
                </a:lnTo>
                <a:cubicBezTo>
                  <a:pt x="7220308" y="5910958"/>
                  <a:pt x="7225785" y="5909624"/>
                  <a:pt x="7230262" y="5906862"/>
                </a:cubicBezTo>
                <a:close/>
                <a:moveTo>
                  <a:pt x="7009120" y="5850263"/>
                </a:moveTo>
                <a:lnTo>
                  <a:pt x="7021563" y="5861355"/>
                </a:lnTo>
                <a:lnTo>
                  <a:pt x="7021563" y="5861354"/>
                </a:lnTo>
                <a:close/>
                <a:moveTo>
                  <a:pt x="7768443" y="5742074"/>
                </a:moveTo>
                <a:lnTo>
                  <a:pt x="7768443" y="5742075"/>
                </a:lnTo>
                <a:lnTo>
                  <a:pt x="7792447" y="5764553"/>
                </a:lnTo>
                <a:cubicBezTo>
                  <a:pt x="7785969" y="5758457"/>
                  <a:pt x="7779301" y="5752361"/>
                  <a:pt x="7768443" y="5742074"/>
                </a:cubicBezTo>
                <a:close/>
                <a:moveTo>
                  <a:pt x="4038748" y="5739955"/>
                </a:moveTo>
                <a:lnTo>
                  <a:pt x="4030517" y="5751599"/>
                </a:lnTo>
                <a:cubicBezTo>
                  <a:pt x="4026230" y="5759505"/>
                  <a:pt x="4021242" y="5765745"/>
                  <a:pt x="4015609" y="5770450"/>
                </a:cubicBezTo>
                <a:lnTo>
                  <a:pt x="3996845" y="5780104"/>
                </a:lnTo>
                <a:cubicBezTo>
                  <a:pt x="4010562" y="5776555"/>
                  <a:pt x="4021944" y="5767411"/>
                  <a:pt x="4030518" y="5751599"/>
                </a:cubicBezTo>
                <a:close/>
                <a:moveTo>
                  <a:pt x="6245343" y="5736549"/>
                </a:moveTo>
                <a:lnTo>
                  <a:pt x="6274406" y="5743345"/>
                </a:lnTo>
                <a:lnTo>
                  <a:pt x="6291247" y="5749662"/>
                </a:lnTo>
                <a:lnTo>
                  <a:pt x="6291385" y="5749714"/>
                </a:lnTo>
                <a:lnTo>
                  <a:pt x="6306284" y="5755552"/>
                </a:lnTo>
                <a:lnTo>
                  <a:pt x="6308075" y="5755968"/>
                </a:lnTo>
                <a:lnTo>
                  <a:pt x="6313855" y="5758133"/>
                </a:lnTo>
                <a:cubicBezTo>
                  <a:pt x="6321454" y="5760521"/>
                  <a:pt x="6329151" y="5762258"/>
                  <a:pt x="6337048" y="5762696"/>
                </a:cubicBezTo>
                <a:lnTo>
                  <a:pt x="6308075" y="5755968"/>
                </a:lnTo>
                <a:lnTo>
                  <a:pt x="6291385" y="5749714"/>
                </a:lnTo>
                <a:lnTo>
                  <a:pt x="6276197" y="5743764"/>
                </a:lnTo>
                <a:lnTo>
                  <a:pt x="6274406" y="5743345"/>
                </a:lnTo>
                <a:lnTo>
                  <a:pt x="6268613" y="5741171"/>
                </a:lnTo>
                <a:cubicBezTo>
                  <a:pt x="6260996" y="5738770"/>
                  <a:pt x="6253273" y="5737013"/>
                  <a:pt x="6245343" y="5736549"/>
                </a:cubicBezTo>
                <a:close/>
                <a:moveTo>
                  <a:pt x="6558837" y="5706717"/>
                </a:moveTo>
                <a:cubicBezTo>
                  <a:pt x="6548970" y="5706068"/>
                  <a:pt x="6539355" y="5706473"/>
                  <a:pt x="6529984" y="5708163"/>
                </a:cubicBezTo>
                <a:lnTo>
                  <a:pt x="6589207" y="5711593"/>
                </a:lnTo>
                <a:cubicBezTo>
                  <a:pt x="6578825" y="5709068"/>
                  <a:pt x="6568705" y="5707366"/>
                  <a:pt x="6558837" y="5706717"/>
                </a:cubicBezTo>
                <a:close/>
                <a:moveTo>
                  <a:pt x="4834454" y="5646059"/>
                </a:moveTo>
                <a:cubicBezTo>
                  <a:pt x="4849504" y="5662538"/>
                  <a:pt x="4866316" y="5668776"/>
                  <a:pt x="4883986" y="5670301"/>
                </a:cubicBezTo>
                <a:lnTo>
                  <a:pt x="4858238" y="5663787"/>
                </a:lnTo>
                <a:cubicBezTo>
                  <a:pt x="4849945" y="5659978"/>
                  <a:pt x="4841980" y="5654298"/>
                  <a:pt x="4834454" y="5646059"/>
                </a:cubicBezTo>
                <a:close/>
                <a:moveTo>
                  <a:pt x="5056443" y="5643725"/>
                </a:moveTo>
                <a:lnTo>
                  <a:pt x="5072588" y="5644505"/>
                </a:lnTo>
                <a:cubicBezTo>
                  <a:pt x="5078053" y="5645963"/>
                  <a:pt x="5083590" y="5648726"/>
                  <a:pt x="5089162" y="5653107"/>
                </a:cubicBezTo>
                <a:cubicBezTo>
                  <a:pt x="5078019" y="5644344"/>
                  <a:pt x="5067015" y="5642058"/>
                  <a:pt x="5056443" y="5643725"/>
                </a:cubicBezTo>
                <a:close/>
                <a:moveTo>
                  <a:pt x="739852" y="5343843"/>
                </a:moveTo>
                <a:cubicBezTo>
                  <a:pt x="733899" y="5350392"/>
                  <a:pt x="728660" y="5358013"/>
                  <a:pt x="724278" y="5365062"/>
                </a:cubicBezTo>
                <a:cubicBezTo>
                  <a:pt x="719849" y="5372206"/>
                  <a:pt x="714527" y="5377552"/>
                  <a:pt x="708621" y="5381222"/>
                </a:cubicBezTo>
                <a:lnTo>
                  <a:pt x="691439" y="5386697"/>
                </a:lnTo>
                <a:lnTo>
                  <a:pt x="708622" y="5381222"/>
                </a:lnTo>
                <a:cubicBezTo>
                  <a:pt x="714527" y="5377552"/>
                  <a:pt x="719849" y="5372206"/>
                  <a:pt x="724279" y="5365062"/>
                </a:cubicBezTo>
                <a:cubicBezTo>
                  <a:pt x="728660" y="5358013"/>
                  <a:pt x="733899" y="5350392"/>
                  <a:pt x="739852" y="5343843"/>
                </a:cubicBezTo>
                <a:close/>
                <a:moveTo>
                  <a:pt x="8934151" y="5275333"/>
                </a:moveTo>
                <a:cubicBezTo>
                  <a:pt x="8940248" y="5280573"/>
                  <a:pt x="8947058" y="5285906"/>
                  <a:pt x="8954249" y="5290264"/>
                </a:cubicBezTo>
                <a:lnTo>
                  <a:pt x="8962389" y="5293563"/>
                </a:lnTo>
                <a:lnTo>
                  <a:pt x="8954250" y="5290264"/>
                </a:lnTo>
                <a:cubicBezTo>
                  <a:pt x="8947058" y="5285906"/>
                  <a:pt x="8940248" y="5280573"/>
                  <a:pt x="8934151" y="5275333"/>
                </a:cubicBezTo>
                <a:close/>
                <a:moveTo>
                  <a:pt x="2314816" y="5273737"/>
                </a:moveTo>
                <a:cubicBezTo>
                  <a:pt x="2309720" y="5274714"/>
                  <a:pt x="2304339" y="5276762"/>
                  <a:pt x="2300909" y="5279143"/>
                </a:cubicBezTo>
                <a:cubicBezTo>
                  <a:pt x="2267856" y="5302385"/>
                  <a:pt x="2242281" y="5314291"/>
                  <a:pt x="2216515" y="5314887"/>
                </a:cubicBezTo>
                <a:cubicBezTo>
                  <a:pt x="2242281" y="5314291"/>
                  <a:pt x="2267856" y="5302385"/>
                  <a:pt x="2300910" y="5279143"/>
                </a:cubicBezTo>
                <a:close/>
                <a:moveTo>
                  <a:pt x="1916629" y="5252000"/>
                </a:moveTo>
                <a:lnTo>
                  <a:pt x="1907132" y="5255330"/>
                </a:lnTo>
                <a:lnTo>
                  <a:pt x="1866619" y="5265015"/>
                </a:lnTo>
                <a:lnTo>
                  <a:pt x="1907133" y="5255330"/>
                </a:lnTo>
                <a:close/>
                <a:moveTo>
                  <a:pt x="2058204" y="5241232"/>
                </a:moveTo>
                <a:cubicBezTo>
                  <a:pt x="2076636" y="5242946"/>
                  <a:pt x="2095174" y="5243803"/>
                  <a:pt x="2108194" y="5255939"/>
                </a:cubicBezTo>
                <a:cubicBezTo>
                  <a:pt x="2095175" y="5243803"/>
                  <a:pt x="2076636" y="5242946"/>
                  <a:pt x="2058204" y="5241232"/>
                </a:cubicBezTo>
                <a:close/>
                <a:moveTo>
                  <a:pt x="0" y="0"/>
                </a:moveTo>
                <a:lnTo>
                  <a:pt x="12191456" y="0"/>
                </a:lnTo>
                <a:lnTo>
                  <a:pt x="12191456" y="873938"/>
                </a:lnTo>
                <a:lnTo>
                  <a:pt x="12192000" y="873938"/>
                </a:lnTo>
                <a:lnTo>
                  <a:pt x="12192000" y="3249107"/>
                </a:lnTo>
                <a:cubicBezTo>
                  <a:pt x="12192000" y="3264730"/>
                  <a:pt x="12192000" y="3274255"/>
                  <a:pt x="12192000" y="3283970"/>
                </a:cubicBezTo>
                <a:lnTo>
                  <a:pt x="12192000" y="3681702"/>
                </a:lnTo>
                <a:lnTo>
                  <a:pt x="12160947" y="3710323"/>
                </a:lnTo>
                <a:cubicBezTo>
                  <a:pt x="12118083" y="3731849"/>
                  <a:pt x="12072360" y="3751282"/>
                  <a:pt x="12026448" y="3770523"/>
                </a:cubicBezTo>
                <a:cubicBezTo>
                  <a:pt x="12013114" y="3776049"/>
                  <a:pt x="11998443" y="3779097"/>
                  <a:pt x="11986443" y="3786526"/>
                </a:cubicBezTo>
                <a:cubicBezTo>
                  <a:pt x="11931195" y="3820436"/>
                  <a:pt x="11877664" y="3857014"/>
                  <a:pt x="11821656" y="3889591"/>
                </a:cubicBezTo>
                <a:cubicBezTo>
                  <a:pt x="11763931" y="3923310"/>
                  <a:pt x="11712304" y="3963126"/>
                  <a:pt x="11672489" y="4017039"/>
                </a:cubicBezTo>
                <a:cubicBezTo>
                  <a:pt x="11635529" y="4067143"/>
                  <a:pt x="11599714" y="4118007"/>
                  <a:pt x="11562947" y="4168300"/>
                </a:cubicBezTo>
                <a:cubicBezTo>
                  <a:pt x="11553613" y="4181065"/>
                  <a:pt x="11545039" y="4196115"/>
                  <a:pt x="11532275" y="4204307"/>
                </a:cubicBezTo>
                <a:cubicBezTo>
                  <a:pt x="11505795" y="4221452"/>
                  <a:pt x="11476838" y="4235359"/>
                  <a:pt x="11448453" y="4249457"/>
                </a:cubicBezTo>
                <a:cubicBezTo>
                  <a:pt x="11424069" y="4261459"/>
                  <a:pt x="11398160" y="4270411"/>
                  <a:pt x="11374346" y="4283366"/>
                </a:cubicBezTo>
                <a:cubicBezTo>
                  <a:pt x="11355296" y="4293655"/>
                  <a:pt x="11338339" y="4307943"/>
                  <a:pt x="11320623" y="4320897"/>
                </a:cubicBezTo>
                <a:cubicBezTo>
                  <a:pt x="11305192" y="4332136"/>
                  <a:pt x="11288238" y="4341852"/>
                  <a:pt x="11275283" y="4355378"/>
                </a:cubicBezTo>
                <a:cubicBezTo>
                  <a:pt x="11243658" y="4388145"/>
                  <a:pt x="11211843" y="4420340"/>
                  <a:pt x="11172600" y="4444536"/>
                </a:cubicBezTo>
                <a:cubicBezTo>
                  <a:pt x="11133927" y="4468538"/>
                  <a:pt x="11097350" y="4495401"/>
                  <a:pt x="11058869" y="4519786"/>
                </a:cubicBezTo>
                <a:cubicBezTo>
                  <a:pt x="11021146" y="4543599"/>
                  <a:pt x="10987046" y="4569697"/>
                  <a:pt x="10967423" y="4611991"/>
                </a:cubicBezTo>
                <a:cubicBezTo>
                  <a:pt x="10958661" y="4630659"/>
                  <a:pt x="10946279" y="4651044"/>
                  <a:pt x="10929704" y="4661903"/>
                </a:cubicBezTo>
                <a:cubicBezTo>
                  <a:pt x="10906081" y="4677334"/>
                  <a:pt x="10876171" y="4682859"/>
                  <a:pt x="10850453" y="4696003"/>
                </a:cubicBezTo>
                <a:cubicBezTo>
                  <a:pt x="10820162" y="4711434"/>
                  <a:pt x="10785111" y="4724770"/>
                  <a:pt x="10764534" y="4749345"/>
                </a:cubicBezTo>
                <a:cubicBezTo>
                  <a:pt x="10746246" y="4771255"/>
                  <a:pt x="10727767" y="4788399"/>
                  <a:pt x="10703573" y="4802305"/>
                </a:cubicBezTo>
                <a:cubicBezTo>
                  <a:pt x="10686617" y="4812022"/>
                  <a:pt x="10674046" y="4829738"/>
                  <a:pt x="10656519" y="4837740"/>
                </a:cubicBezTo>
                <a:cubicBezTo>
                  <a:pt x="10633467" y="4848409"/>
                  <a:pt x="10610225" y="4856791"/>
                  <a:pt x="10590031" y="4873366"/>
                </a:cubicBezTo>
                <a:cubicBezTo>
                  <a:pt x="10569075" y="4890510"/>
                  <a:pt x="10545263" y="4904036"/>
                  <a:pt x="10523354" y="4920039"/>
                </a:cubicBezTo>
                <a:cubicBezTo>
                  <a:pt x="10511734" y="4928611"/>
                  <a:pt x="10502208" y="4939851"/>
                  <a:pt x="10490969" y="4948806"/>
                </a:cubicBezTo>
                <a:cubicBezTo>
                  <a:pt x="10470394" y="4965188"/>
                  <a:pt x="10449438" y="4981191"/>
                  <a:pt x="10428291" y="4996622"/>
                </a:cubicBezTo>
                <a:cubicBezTo>
                  <a:pt x="10407146" y="5012055"/>
                  <a:pt x="10386952" y="5029961"/>
                  <a:pt x="10363709" y="5041201"/>
                </a:cubicBezTo>
                <a:cubicBezTo>
                  <a:pt x="10324086" y="5060251"/>
                  <a:pt x="10280840" y="5071682"/>
                  <a:pt x="10242357" y="5092257"/>
                </a:cubicBezTo>
                <a:cubicBezTo>
                  <a:pt x="10203304" y="5113211"/>
                  <a:pt x="10166536" y="5139503"/>
                  <a:pt x="10131863" y="5167315"/>
                </a:cubicBezTo>
                <a:cubicBezTo>
                  <a:pt x="10104430" y="5189224"/>
                  <a:pt x="10078713" y="5210943"/>
                  <a:pt x="10044230" y="5222182"/>
                </a:cubicBezTo>
                <a:cubicBezTo>
                  <a:pt x="10024990" y="5228470"/>
                  <a:pt x="10004797" y="5242186"/>
                  <a:pt x="9993175" y="5258189"/>
                </a:cubicBezTo>
                <a:cubicBezTo>
                  <a:pt x="9968027" y="5293049"/>
                  <a:pt x="9935832" y="5317626"/>
                  <a:pt x="9899446" y="5338582"/>
                </a:cubicBezTo>
                <a:cubicBezTo>
                  <a:pt x="9850865" y="5366776"/>
                  <a:pt x="9802858" y="5395543"/>
                  <a:pt x="9754088" y="5423166"/>
                </a:cubicBezTo>
                <a:cubicBezTo>
                  <a:pt x="9725323" y="5439551"/>
                  <a:pt x="9696749" y="5456885"/>
                  <a:pt x="9666265" y="5468888"/>
                </a:cubicBezTo>
                <a:cubicBezTo>
                  <a:pt x="9603971" y="5493655"/>
                  <a:pt x="9540152" y="5514799"/>
                  <a:pt x="9477283" y="5537851"/>
                </a:cubicBezTo>
                <a:cubicBezTo>
                  <a:pt x="9456709" y="5545280"/>
                  <a:pt x="9437278" y="5555949"/>
                  <a:pt x="9416321" y="5562426"/>
                </a:cubicBezTo>
                <a:cubicBezTo>
                  <a:pt x="9393650" y="5569475"/>
                  <a:pt x="9369267" y="5571571"/>
                  <a:pt x="9346597" y="5578619"/>
                </a:cubicBezTo>
                <a:cubicBezTo>
                  <a:pt x="9308875" y="5590240"/>
                  <a:pt x="9272298" y="5605101"/>
                  <a:pt x="9234579" y="5616911"/>
                </a:cubicBezTo>
                <a:cubicBezTo>
                  <a:pt x="9161805" y="5639582"/>
                  <a:pt x="9088840" y="5661299"/>
                  <a:pt x="9015878" y="5682826"/>
                </a:cubicBezTo>
                <a:cubicBezTo>
                  <a:pt x="9000257" y="5687399"/>
                  <a:pt x="8983301" y="5687970"/>
                  <a:pt x="8967871" y="5692923"/>
                </a:cubicBezTo>
                <a:cubicBezTo>
                  <a:pt x="8926911" y="5706259"/>
                  <a:pt x="8886142" y="5720736"/>
                  <a:pt x="8845565" y="5735407"/>
                </a:cubicBezTo>
                <a:cubicBezTo>
                  <a:pt x="8820990" y="5744361"/>
                  <a:pt x="8796985" y="5755409"/>
                  <a:pt x="8772219" y="5763982"/>
                </a:cubicBezTo>
                <a:cubicBezTo>
                  <a:pt x="8752407" y="5770840"/>
                  <a:pt x="8732023" y="5776174"/>
                  <a:pt x="8711448" y="5780366"/>
                </a:cubicBezTo>
                <a:cubicBezTo>
                  <a:pt x="8693731" y="5783986"/>
                  <a:pt x="8675253" y="5783603"/>
                  <a:pt x="8657726" y="5787986"/>
                </a:cubicBezTo>
                <a:cubicBezTo>
                  <a:pt x="8610288" y="5799797"/>
                  <a:pt x="8563425" y="5813133"/>
                  <a:pt x="8516369" y="5825705"/>
                </a:cubicBezTo>
                <a:cubicBezTo>
                  <a:pt x="8497511" y="5830659"/>
                  <a:pt x="8478269" y="5834280"/>
                  <a:pt x="8459979" y="5840566"/>
                </a:cubicBezTo>
                <a:cubicBezTo>
                  <a:pt x="8411019" y="5857141"/>
                  <a:pt x="8362822" y="5875999"/>
                  <a:pt x="8313671" y="5891622"/>
                </a:cubicBezTo>
                <a:cubicBezTo>
                  <a:pt x="8272903" y="5904576"/>
                  <a:pt x="8230992" y="5913910"/>
                  <a:pt x="8189651" y="5925341"/>
                </a:cubicBezTo>
                <a:cubicBezTo>
                  <a:pt x="8172124" y="5930295"/>
                  <a:pt x="8155359" y="5937343"/>
                  <a:pt x="8137835" y="5941534"/>
                </a:cubicBezTo>
                <a:cubicBezTo>
                  <a:pt x="8098590" y="5951059"/>
                  <a:pt x="8058774" y="5959059"/>
                  <a:pt x="8019339" y="5968586"/>
                </a:cubicBezTo>
                <a:cubicBezTo>
                  <a:pt x="7996859" y="5974110"/>
                  <a:pt x="7975142" y="5984017"/>
                  <a:pt x="7952280" y="5987637"/>
                </a:cubicBezTo>
                <a:cubicBezTo>
                  <a:pt x="7897987" y="5996209"/>
                  <a:pt x="7843311" y="6002305"/>
                  <a:pt x="7788636" y="6009163"/>
                </a:cubicBezTo>
                <a:cubicBezTo>
                  <a:pt x="7732247" y="6016211"/>
                  <a:pt x="7676047" y="6023642"/>
                  <a:pt x="7619655" y="6029928"/>
                </a:cubicBezTo>
                <a:cubicBezTo>
                  <a:pt x="7588795" y="6033168"/>
                  <a:pt x="7557742" y="6033738"/>
                  <a:pt x="7526880" y="6036786"/>
                </a:cubicBezTo>
                <a:cubicBezTo>
                  <a:pt x="7499828" y="6039455"/>
                  <a:pt x="7472967" y="6044407"/>
                  <a:pt x="7445916" y="6047647"/>
                </a:cubicBezTo>
                <a:cubicBezTo>
                  <a:pt x="7422483" y="6050313"/>
                  <a:pt x="7398860" y="6051837"/>
                  <a:pt x="7375428" y="6054505"/>
                </a:cubicBezTo>
                <a:cubicBezTo>
                  <a:pt x="7337899" y="6058885"/>
                  <a:pt x="7300559" y="6063839"/>
                  <a:pt x="7263220" y="6068411"/>
                </a:cubicBezTo>
                <a:cubicBezTo>
                  <a:pt x="7247599" y="6070126"/>
                  <a:pt x="7231214" y="6074888"/>
                  <a:pt x="7216547" y="6072032"/>
                </a:cubicBezTo>
                <a:cubicBezTo>
                  <a:pt x="7179587" y="6064791"/>
                  <a:pt x="7143199" y="6066887"/>
                  <a:pt x="7106432" y="6071840"/>
                </a:cubicBezTo>
                <a:cubicBezTo>
                  <a:pt x="7093860" y="6073555"/>
                  <a:pt x="7080334" y="6073174"/>
                  <a:pt x="7068141" y="6069936"/>
                </a:cubicBezTo>
                <a:cubicBezTo>
                  <a:pt x="7043184" y="6063457"/>
                  <a:pt x="7018991" y="6054313"/>
                  <a:pt x="6994415" y="6046313"/>
                </a:cubicBezTo>
                <a:cubicBezTo>
                  <a:pt x="6991747" y="6045361"/>
                  <a:pt x="6988509" y="6045169"/>
                  <a:pt x="6985653" y="6044599"/>
                </a:cubicBezTo>
                <a:cubicBezTo>
                  <a:pt x="6969457" y="6041359"/>
                  <a:pt x="6953457" y="6038120"/>
                  <a:pt x="6937263" y="6035263"/>
                </a:cubicBezTo>
                <a:cubicBezTo>
                  <a:pt x="6928501" y="6033738"/>
                  <a:pt x="6919547" y="6033549"/>
                  <a:pt x="6910782" y="6032214"/>
                </a:cubicBezTo>
                <a:cubicBezTo>
                  <a:pt x="6876872" y="6026880"/>
                  <a:pt x="6839534" y="6035834"/>
                  <a:pt x="6810195" y="6012784"/>
                </a:cubicBezTo>
                <a:cubicBezTo>
                  <a:pt x="6791144" y="5997923"/>
                  <a:pt x="6772665" y="6001353"/>
                  <a:pt x="6752283" y="6003639"/>
                </a:cubicBezTo>
                <a:cubicBezTo>
                  <a:pt x="6736851" y="6005353"/>
                  <a:pt x="6721038" y="6004782"/>
                  <a:pt x="6705417" y="6004974"/>
                </a:cubicBezTo>
                <a:cubicBezTo>
                  <a:pt x="6677984" y="6005543"/>
                  <a:pt x="6650551" y="6005735"/>
                  <a:pt x="6623118" y="6006687"/>
                </a:cubicBezTo>
                <a:cubicBezTo>
                  <a:pt x="6614353" y="6007067"/>
                  <a:pt x="6605401" y="6011832"/>
                  <a:pt x="6596828" y="6011070"/>
                </a:cubicBezTo>
                <a:cubicBezTo>
                  <a:pt x="6557201" y="6007449"/>
                  <a:pt x="6517576" y="6001734"/>
                  <a:pt x="6477951" y="5998495"/>
                </a:cubicBezTo>
                <a:cubicBezTo>
                  <a:pt x="6455472" y="5996591"/>
                  <a:pt x="6432420" y="6000209"/>
                  <a:pt x="6410131" y="5997543"/>
                </a:cubicBezTo>
                <a:cubicBezTo>
                  <a:pt x="6384414" y="5994495"/>
                  <a:pt x="6359268" y="5986685"/>
                  <a:pt x="6333739" y="5981920"/>
                </a:cubicBezTo>
                <a:cubicBezTo>
                  <a:pt x="6326691" y="5980589"/>
                  <a:pt x="6318880" y="5982303"/>
                  <a:pt x="6311449" y="5982682"/>
                </a:cubicBezTo>
                <a:cubicBezTo>
                  <a:pt x="6303068" y="5983064"/>
                  <a:pt x="6294876" y="5983826"/>
                  <a:pt x="6286493" y="5984017"/>
                </a:cubicBezTo>
                <a:cubicBezTo>
                  <a:pt x="6260964" y="5984399"/>
                  <a:pt x="6235437" y="5983826"/>
                  <a:pt x="6209909" y="5985161"/>
                </a:cubicBezTo>
                <a:cubicBezTo>
                  <a:pt x="6194288" y="5985922"/>
                  <a:pt x="6177905" y="5993733"/>
                  <a:pt x="6163425" y="5990874"/>
                </a:cubicBezTo>
                <a:cubicBezTo>
                  <a:pt x="6133897" y="5985351"/>
                  <a:pt x="6104368" y="5997733"/>
                  <a:pt x="6074842" y="5987447"/>
                </a:cubicBezTo>
                <a:cubicBezTo>
                  <a:pt x="6065695" y="5984399"/>
                  <a:pt x="6053124" y="5992019"/>
                  <a:pt x="6042072" y="5992399"/>
                </a:cubicBezTo>
                <a:cubicBezTo>
                  <a:pt x="6014449" y="5993351"/>
                  <a:pt x="5986828" y="5993161"/>
                  <a:pt x="5959204" y="5992971"/>
                </a:cubicBezTo>
                <a:cubicBezTo>
                  <a:pt x="5934438" y="5992781"/>
                  <a:pt x="5908719" y="5995447"/>
                  <a:pt x="5884906" y="5990113"/>
                </a:cubicBezTo>
                <a:cubicBezTo>
                  <a:pt x="5859949" y="5984399"/>
                  <a:pt x="5837471" y="5985161"/>
                  <a:pt x="5813275" y="5991637"/>
                </a:cubicBezTo>
                <a:cubicBezTo>
                  <a:pt x="5796702" y="5996019"/>
                  <a:pt x="5779174" y="5996591"/>
                  <a:pt x="5762029" y="5997923"/>
                </a:cubicBezTo>
                <a:cubicBezTo>
                  <a:pt x="5743551" y="5999447"/>
                  <a:pt x="5723166" y="5995447"/>
                  <a:pt x="5706401" y="6001734"/>
                </a:cubicBezTo>
                <a:cubicBezTo>
                  <a:pt x="5656488" y="6020403"/>
                  <a:pt x="5605244" y="6024403"/>
                  <a:pt x="5553045" y="6024403"/>
                </a:cubicBezTo>
                <a:cubicBezTo>
                  <a:pt x="5543518" y="6024403"/>
                  <a:pt x="5533802" y="6021738"/>
                  <a:pt x="5524660" y="6018880"/>
                </a:cubicBezTo>
                <a:cubicBezTo>
                  <a:pt x="5471316" y="6001734"/>
                  <a:pt x="5417784" y="6003257"/>
                  <a:pt x="5363491" y="6013736"/>
                </a:cubicBezTo>
                <a:cubicBezTo>
                  <a:pt x="5352250" y="6016022"/>
                  <a:pt x="5339677" y="6016403"/>
                  <a:pt x="5328438" y="6014118"/>
                </a:cubicBezTo>
                <a:cubicBezTo>
                  <a:pt x="5296812" y="6007449"/>
                  <a:pt x="5266141" y="5996399"/>
                  <a:pt x="5234326" y="5991637"/>
                </a:cubicBezTo>
                <a:cubicBezTo>
                  <a:pt x="5181748" y="5983826"/>
                  <a:pt x="5136216" y="6010115"/>
                  <a:pt x="5089162" y="6027262"/>
                </a:cubicBezTo>
                <a:cubicBezTo>
                  <a:pt x="5044391" y="6043455"/>
                  <a:pt x="5006292" y="6080032"/>
                  <a:pt x="4953328" y="6071840"/>
                </a:cubicBezTo>
                <a:cubicBezTo>
                  <a:pt x="4947996" y="6071078"/>
                  <a:pt x="4942089" y="6076222"/>
                  <a:pt x="4936184" y="6077555"/>
                </a:cubicBezTo>
                <a:cubicBezTo>
                  <a:pt x="4919991" y="6081176"/>
                  <a:pt x="4903799" y="6085555"/>
                  <a:pt x="4887415" y="6087272"/>
                </a:cubicBezTo>
                <a:cubicBezTo>
                  <a:pt x="4867412" y="6089558"/>
                  <a:pt x="4847027" y="6088797"/>
                  <a:pt x="4827024" y="6090701"/>
                </a:cubicBezTo>
                <a:cubicBezTo>
                  <a:pt x="4814165" y="6091844"/>
                  <a:pt x="4801401" y="6093939"/>
                  <a:pt x="4788661" y="6095749"/>
                </a:cubicBezTo>
                <a:lnTo>
                  <a:pt x="4785776" y="6096000"/>
                </a:lnTo>
                <a:lnTo>
                  <a:pt x="4726469" y="6096000"/>
                </a:lnTo>
                <a:lnTo>
                  <a:pt x="4719697" y="6095130"/>
                </a:lnTo>
                <a:cubicBezTo>
                  <a:pt x="4709481" y="6092939"/>
                  <a:pt x="4699289" y="6090320"/>
                  <a:pt x="4689098" y="6088605"/>
                </a:cubicBezTo>
                <a:cubicBezTo>
                  <a:pt x="4660331" y="6083842"/>
                  <a:pt x="4628705" y="6085176"/>
                  <a:pt x="4603368" y="6072984"/>
                </a:cubicBezTo>
                <a:cubicBezTo>
                  <a:pt x="4576318" y="6060029"/>
                  <a:pt x="4550599" y="6054123"/>
                  <a:pt x="4522596" y="6058123"/>
                </a:cubicBezTo>
                <a:cubicBezTo>
                  <a:pt x="4513260" y="6059457"/>
                  <a:pt x="4501257" y="6067459"/>
                  <a:pt x="4497068" y="6075649"/>
                </a:cubicBezTo>
                <a:cubicBezTo>
                  <a:pt x="4487731" y="6093938"/>
                  <a:pt x="4474969" y="6097178"/>
                  <a:pt x="4457632" y="6090890"/>
                </a:cubicBezTo>
                <a:cubicBezTo>
                  <a:pt x="4442581" y="6085555"/>
                  <a:pt x="4424104" y="6082890"/>
                  <a:pt x="4413817" y="6072601"/>
                </a:cubicBezTo>
                <a:cubicBezTo>
                  <a:pt x="4384668" y="6043455"/>
                  <a:pt x="4347518" y="6042503"/>
                  <a:pt x="4311323" y="6034693"/>
                </a:cubicBezTo>
                <a:cubicBezTo>
                  <a:pt x="4289227" y="6029928"/>
                  <a:pt x="4268649" y="6029738"/>
                  <a:pt x="4246551" y="6032976"/>
                </a:cubicBezTo>
                <a:cubicBezTo>
                  <a:pt x="4198546" y="6040216"/>
                  <a:pt x="4151870" y="6029928"/>
                  <a:pt x="4105766" y="6016784"/>
                </a:cubicBezTo>
                <a:cubicBezTo>
                  <a:pt x="4075285" y="6008022"/>
                  <a:pt x="4044043" y="6002687"/>
                  <a:pt x="4013753" y="5993733"/>
                </a:cubicBezTo>
                <a:cubicBezTo>
                  <a:pt x="3991083" y="5986874"/>
                  <a:pt x="3968414" y="5978682"/>
                  <a:pt x="3947648" y="5967634"/>
                </a:cubicBezTo>
                <a:cubicBezTo>
                  <a:pt x="3917546" y="5951440"/>
                  <a:pt x="3891259" y="5927055"/>
                  <a:pt x="3852966" y="5933533"/>
                </a:cubicBezTo>
                <a:cubicBezTo>
                  <a:pt x="3819245" y="5939247"/>
                  <a:pt x="3788766" y="5927247"/>
                  <a:pt x="3757902" y="5915816"/>
                </a:cubicBezTo>
                <a:cubicBezTo>
                  <a:pt x="3735231" y="5907434"/>
                  <a:pt x="3712565" y="5898859"/>
                  <a:pt x="3689131" y="5893526"/>
                </a:cubicBezTo>
                <a:cubicBezTo>
                  <a:pt x="3661315" y="5887239"/>
                  <a:pt x="3629882" y="5889907"/>
                  <a:pt x="3605116" y="5878285"/>
                </a:cubicBezTo>
                <a:cubicBezTo>
                  <a:pt x="3579206" y="5866093"/>
                  <a:pt x="3557682" y="5874285"/>
                  <a:pt x="3534629" y="5877715"/>
                </a:cubicBezTo>
                <a:cubicBezTo>
                  <a:pt x="3497862" y="5883049"/>
                  <a:pt x="3461282" y="5892955"/>
                  <a:pt x="3424135" y="5880382"/>
                </a:cubicBezTo>
                <a:cubicBezTo>
                  <a:pt x="3378986" y="5865141"/>
                  <a:pt x="3334216" y="5848758"/>
                  <a:pt x="3288877" y="5834280"/>
                </a:cubicBezTo>
                <a:cubicBezTo>
                  <a:pt x="3271348" y="5828753"/>
                  <a:pt x="3252492" y="5826467"/>
                  <a:pt x="3234202" y="5823991"/>
                </a:cubicBezTo>
                <a:cubicBezTo>
                  <a:pt x="3216867" y="5821895"/>
                  <a:pt x="3196102" y="5827230"/>
                  <a:pt x="3182763" y="5819229"/>
                </a:cubicBezTo>
                <a:cubicBezTo>
                  <a:pt x="3148472" y="5798655"/>
                  <a:pt x="3113231" y="5788558"/>
                  <a:pt x="3073604" y="5788558"/>
                </a:cubicBezTo>
                <a:cubicBezTo>
                  <a:pt x="3058743" y="5788558"/>
                  <a:pt x="3044264" y="5779984"/>
                  <a:pt x="3029216" y="5778459"/>
                </a:cubicBezTo>
                <a:cubicBezTo>
                  <a:pt x="3008639" y="5776555"/>
                  <a:pt x="2985016" y="5771411"/>
                  <a:pt x="2967110" y="5778651"/>
                </a:cubicBezTo>
                <a:cubicBezTo>
                  <a:pt x="2925008" y="5795797"/>
                  <a:pt x="2890910" y="5781507"/>
                  <a:pt x="2854140" y="5764553"/>
                </a:cubicBezTo>
                <a:cubicBezTo>
                  <a:pt x="2817943" y="5747789"/>
                  <a:pt x="2779842" y="5734455"/>
                  <a:pt x="2741360" y="5723403"/>
                </a:cubicBezTo>
                <a:cubicBezTo>
                  <a:pt x="2726882" y="5719403"/>
                  <a:pt x="2709548" y="5726072"/>
                  <a:pt x="2693543" y="5727405"/>
                </a:cubicBezTo>
                <a:cubicBezTo>
                  <a:pt x="2687827" y="5727786"/>
                  <a:pt x="2681540" y="5728358"/>
                  <a:pt x="2676398" y="5726453"/>
                </a:cubicBezTo>
                <a:cubicBezTo>
                  <a:pt x="2626677" y="5708163"/>
                  <a:pt x="2576191" y="5694257"/>
                  <a:pt x="2522279" y="5703782"/>
                </a:cubicBezTo>
                <a:cubicBezTo>
                  <a:pt x="2517327" y="5704735"/>
                  <a:pt x="2511800" y="5702639"/>
                  <a:pt x="2506847" y="5701305"/>
                </a:cubicBezTo>
                <a:cubicBezTo>
                  <a:pt x="2482652" y="5694447"/>
                  <a:pt x="2459029" y="5683589"/>
                  <a:pt x="2434456" y="5681112"/>
                </a:cubicBezTo>
                <a:cubicBezTo>
                  <a:pt x="2373874" y="5675016"/>
                  <a:pt x="2312915" y="5672538"/>
                  <a:pt x="2251948" y="5668538"/>
                </a:cubicBezTo>
                <a:cubicBezTo>
                  <a:pt x="2248138" y="5668349"/>
                  <a:pt x="2244137" y="5668349"/>
                  <a:pt x="2240710" y="5667014"/>
                </a:cubicBezTo>
                <a:cubicBezTo>
                  <a:pt x="2218229" y="5658822"/>
                  <a:pt x="2198608" y="5661490"/>
                  <a:pt x="2179556" y="5677111"/>
                </a:cubicBezTo>
                <a:cubicBezTo>
                  <a:pt x="2171173" y="5683969"/>
                  <a:pt x="2159743" y="5687589"/>
                  <a:pt x="2149267" y="5691399"/>
                </a:cubicBezTo>
                <a:cubicBezTo>
                  <a:pt x="2133834" y="5697115"/>
                  <a:pt x="2118023" y="5702639"/>
                  <a:pt x="2102021" y="5706259"/>
                </a:cubicBezTo>
                <a:cubicBezTo>
                  <a:pt x="2086208" y="5709688"/>
                  <a:pt x="2069254" y="5714449"/>
                  <a:pt x="2054013" y="5711784"/>
                </a:cubicBezTo>
                <a:cubicBezTo>
                  <a:pt x="2026581" y="5707022"/>
                  <a:pt x="2000479" y="5696353"/>
                  <a:pt x="1973429" y="5689303"/>
                </a:cubicBezTo>
                <a:cubicBezTo>
                  <a:pt x="1964094" y="5686826"/>
                  <a:pt x="1953806" y="5687209"/>
                  <a:pt x="1944092" y="5687017"/>
                </a:cubicBezTo>
                <a:cubicBezTo>
                  <a:pt x="1921800" y="5686447"/>
                  <a:pt x="1898940" y="5691971"/>
                  <a:pt x="1878748" y="5676159"/>
                </a:cubicBezTo>
                <a:cubicBezTo>
                  <a:pt x="1860079" y="5661299"/>
                  <a:pt x="1841216" y="5665680"/>
                  <a:pt x="1821596" y="5676920"/>
                </a:cubicBezTo>
                <a:cubicBezTo>
                  <a:pt x="1807497" y="5684922"/>
                  <a:pt x="1791496" y="5691209"/>
                  <a:pt x="1775684" y="5694257"/>
                </a:cubicBezTo>
                <a:cubicBezTo>
                  <a:pt x="1753965" y="5698447"/>
                  <a:pt x="1732439" y="5700163"/>
                  <a:pt x="1709006" y="5697685"/>
                </a:cubicBezTo>
                <a:cubicBezTo>
                  <a:pt x="1692431" y="5695971"/>
                  <a:pt x="1678904" y="5695209"/>
                  <a:pt x="1665950" y="5685113"/>
                </a:cubicBezTo>
                <a:cubicBezTo>
                  <a:pt x="1663856" y="5683589"/>
                  <a:pt x="1660046" y="5683207"/>
                  <a:pt x="1657188" y="5683399"/>
                </a:cubicBezTo>
                <a:cubicBezTo>
                  <a:pt x="1619658" y="5686637"/>
                  <a:pt x="1582510" y="5684922"/>
                  <a:pt x="1544598" y="5682634"/>
                </a:cubicBezTo>
                <a:cubicBezTo>
                  <a:pt x="1496403" y="5679589"/>
                  <a:pt x="1445725" y="5688541"/>
                  <a:pt x="1404006" y="5720546"/>
                </a:cubicBezTo>
                <a:cubicBezTo>
                  <a:pt x="1397909" y="5725310"/>
                  <a:pt x="1388765" y="5727405"/>
                  <a:pt x="1380762" y="5728549"/>
                </a:cubicBezTo>
                <a:cubicBezTo>
                  <a:pt x="1343044" y="5733501"/>
                  <a:pt x="1305132" y="5736930"/>
                  <a:pt x="1267411" y="5742455"/>
                </a:cubicBezTo>
                <a:cubicBezTo>
                  <a:pt x="1246837" y="5745503"/>
                  <a:pt x="1225310" y="5748170"/>
                  <a:pt x="1206641" y="5756553"/>
                </a:cubicBezTo>
                <a:cubicBezTo>
                  <a:pt x="1188354" y="5764743"/>
                  <a:pt x="1173681" y="5774459"/>
                  <a:pt x="1162823" y="5757315"/>
                </a:cubicBezTo>
                <a:cubicBezTo>
                  <a:pt x="1143394" y="5766459"/>
                  <a:pt x="1126437" y="5774080"/>
                  <a:pt x="1109865" y="5782270"/>
                </a:cubicBezTo>
                <a:cubicBezTo>
                  <a:pt x="1103767" y="5785318"/>
                  <a:pt x="1098623" y="5790272"/>
                  <a:pt x="1092527" y="5793130"/>
                </a:cubicBezTo>
                <a:cubicBezTo>
                  <a:pt x="1086048" y="5796178"/>
                  <a:pt x="1078810" y="5798082"/>
                  <a:pt x="1071762" y="5799607"/>
                </a:cubicBezTo>
                <a:cubicBezTo>
                  <a:pt x="1040327" y="5806465"/>
                  <a:pt x="1008894" y="5812751"/>
                  <a:pt x="977653" y="5820182"/>
                </a:cubicBezTo>
                <a:cubicBezTo>
                  <a:pt x="971554" y="5821705"/>
                  <a:pt x="966411" y="5827801"/>
                  <a:pt x="960887" y="5831801"/>
                </a:cubicBezTo>
                <a:cubicBezTo>
                  <a:pt x="957266" y="5834470"/>
                  <a:pt x="953648" y="5838470"/>
                  <a:pt x="949646" y="5839042"/>
                </a:cubicBezTo>
                <a:cubicBezTo>
                  <a:pt x="919165" y="5843614"/>
                  <a:pt x="888877" y="5848949"/>
                  <a:pt x="858205" y="5851234"/>
                </a:cubicBezTo>
                <a:cubicBezTo>
                  <a:pt x="832486" y="5853138"/>
                  <a:pt x="807719" y="5852568"/>
                  <a:pt x="801053" y="5885715"/>
                </a:cubicBezTo>
                <a:cubicBezTo>
                  <a:pt x="799909" y="5891432"/>
                  <a:pt x="791717" y="5897528"/>
                  <a:pt x="785432" y="5900384"/>
                </a:cubicBezTo>
                <a:cubicBezTo>
                  <a:pt x="767524" y="5908576"/>
                  <a:pt x="748471" y="5914101"/>
                  <a:pt x="730754" y="5922482"/>
                </a:cubicBezTo>
                <a:cubicBezTo>
                  <a:pt x="672650" y="5950488"/>
                  <a:pt x="611880" y="5968205"/>
                  <a:pt x="546917" y="5964966"/>
                </a:cubicBezTo>
                <a:cubicBezTo>
                  <a:pt x="526724" y="5964014"/>
                  <a:pt x="507102" y="5953726"/>
                  <a:pt x="494337" y="5949915"/>
                </a:cubicBezTo>
                <a:cubicBezTo>
                  <a:pt x="457572" y="5964966"/>
                  <a:pt x="426709" y="5979445"/>
                  <a:pt x="394511" y="5990303"/>
                </a:cubicBezTo>
                <a:cubicBezTo>
                  <a:pt x="366127" y="6000019"/>
                  <a:pt x="336408" y="6006115"/>
                  <a:pt x="307259" y="6013163"/>
                </a:cubicBezTo>
                <a:cubicBezTo>
                  <a:pt x="296590" y="6015832"/>
                  <a:pt x="285732" y="6017355"/>
                  <a:pt x="274873" y="6018690"/>
                </a:cubicBezTo>
                <a:cubicBezTo>
                  <a:pt x="240965" y="6022880"/>
                  <a:pt x="205529" y="6012784"/>
                  <a:pt x="172384" y="6028786"/>
                </a:cubicBezTo>
                <a:cubicBezTo>
                  <a:pt x="155046" y="6037168"/>
                  <a:pt x="137898" y="6047265"/>
                  <a:pt x="119613" y="6051647"/>
                </a:cubicBezTo>
                <a:cubicBezTo>
                  <a:pt x="99990" y="6056409"/>
                  <a:pt x="80794" y="6063839"/>
                  <a:pt x="61197" y="6069150"/>
                </a:cubicBezTo>
                <a:lnTo>
                  <a:pt x="544" y="6073921"/>
                </a:lnTo>
                <a:lnTo>
                  <a:pt x="544" y="5946682"/>
                </a:lnTo>
                <a:lnTo>
                  <a:pt x="0" y="5946682"/>
                </a:lnTo>
                <a:lnTo>
                  <a:pt x="0" y="1335314"/>
                </a:lnTo>
                <a:lnTo>
                  <a:pt x="0" y="873938"/>
                </a:lnTo>
                <a:close/>
              </a:path>
            </a:pathLst>
          </a:custGeom>
          <a:effectLst>
            <a:outerShdw blurRad="381000" dist="152400" dir="5400000" algn="t" rotWithShape="0">
              <a:prstClr val="black">
                <a:alpha val="20000"/>
              </a:prstClr>
            </a:outerShdw>
          </a:effectLst>
        </p:spPr>
      </p:pic>
      <p:grpSp>
        <p:nvGrpSpPr>
          <p:cNvPr id="59" name="Group 58">
            <a:extLst>
              <a:ext uri="{FF2B5EF4-FFF2-40B4-BE49-F238E27FC236}">
                <a16:creationId xmlns:a16="http://schemas.microsoft.com/office/drawing/2014/main" id="{97D9593E-F929-C34D-8C49-FA57A741DF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4" y="3296010"/>
            <a:ext cx="12191456" cy="2849976"/>
            <a:chOff x="476" y="-3923157"/>
            <a:chExt cx="10667524" cy="2493729"/>
          </a:xfrm>
        </p:grpSpPr>
        <p:sp>
          <p:nvSpPr>
            <p:cNvPr id="60" name="Freeform: Shape 59">
              <a:extLst>
                <a:ext uri="{FF2B5EF4-FFF2-40B4-BE49-F238E27FC236}">
                  <a16:creationId xmlns:a16="http://schemas.microsoft.com/office/drawing/2014/main" id="{28A2D359-84C1-831D-7CEE-F506DA8B40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6"/>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Shape 60">
              <a:extLst>
                <a:ext uri="{FF2B5EF4-FFF2-40B4-BE49-F238E27FC236}">
                  <a16:creationId xmlns:a16="http://schemas.microsoft.com/office/drawing/2014/main" id="{E3EEBD9F-3204-7C1B-3DF6-E9CA604735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7"/>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aphicFrame>
        <p:nvGraphicFramePr>
          <p:cNvPr id="4" name="Tablo 3">
            <a:extLst>
              <a:ext uri="{FF2B5EF4-FFF2-40B4-BE49-F238E27FC236}">
                <a16:creationId xmlns:a16="http://schemas.microsoft.com/office/drawing/2014/main" id="{B44FF859-3E1F-84E0-A695-3430B4548043}"/>
              </a:ext>
            </a:extLst>
          </p:cNvPr>
          <p:cNvGraphicFramePr>
            <a:graphicFrameLocks noGrp="1"/>
          </p:cNvGraphicFramePr>
          <p:nvPr>
            <p:extLst>
              <p:ext uri="{D42A27DB-BD31-4B8C-83A1-F6EECF244321}">
                <p14:modId xmlns:p14="http://schemas.microsoft.com/office/powerpoint/2010/main" val="2955701902"/>
              </p:ext>
            </p:extLst>
          </p:nvPr>
        </p:nvGraphicFramePr>
        <p:xfrm>
          <a:off x="670105" y="324923"/>
          <a:ext cx="11191215" cy="5048079"/>
        </p:xfrm>
        <a:graphic>
          <a:graphicData uri="http://schemas.openxmlformats.org/drawingml/2006/table">
            <a:tbl>
              <a:tblPr firstRow="1" bandRow="1">
                <a:tableStyleId>{5C22544A-7EE6-4342-B048-85BDC9FD1C3A}</a:tableStyleId>
              </a:tblPr>
              <a:tblGrid>
                <a:gridCol w="1139457">
                  <a:extLst>
                    <a:ext uri="{9D8B030D-6E8A-4147-A177-3AD203B41FA5}">
                      <a16:colId xmlns:a16="http://schemas.microsoft.com/office/drawing/2014/main" val="3102118406"/>
                    </a:ext>
                  </a:extLst>
                </a:gridCol>
                <a:gridCol w="3557624">
                  <a:extLst>
                    <a:ext uri="{9D8B030D-6E8A-4147-A177-3AD203B41FA5}">
                      <a16:colId xmlns:a16="http://schemas.microsoft.com/office/drawing/2014/main" val="1426994053"/>
                    </a:ext>
                  </a:extLst>
                </a:gridCol>
                <a:gridCol w="1400469">
                  <a:extLst>
                    <a:ext uri="{9D8B030D-6E8A-4147-A177-3AD203B41FA5}">
                      <a16:colId xmlns:a16="http://schemas.microsoft.com/office/drawing/2014/main" val="390899277"/>
                    </a:ext>
                  </a:extLst>
                </a:gridCol>
                <a:gridCol w="1403348">
                  <a:extLst>
                    <a:ext uri="{9D8B030D-6E8A-4147-A177-3AD203B41FA5}">
                      <a16:colId xmlns:a16="http://schemas.microsoft.com/office/drawing/2014/main" val="396295136"/>
                    </a:ext>
                  </a:extLst>
                </a:gridCol>
                <a:gridCol w="999891">
                  <a:extLst>
                    <a:ext uri="{9D8B030D-6E8A-4147-A177-3AD203B41FA5}">
                      <a16:colId xmlns:a16="http://schemas.microsoft.com/office/drawing/2014/main" val="1075831161"/>
                    </a:ext>
                  </a:extLst>
                </a:gridCol>
                <a:gridCol w="1292948">
                  <a:extLst>
                    <a:ext uri="{9D8B030D-6E8A-4147-A177-3AD203B41FA5}">
                      <a16:colId xmlns:a16="http://schemas.microsoft.com/office/drawing/2014/main" val="421867498"/>
                    </a:ext>
                  </a:extLst>
                </a:gridCol>
                <a:gridCol w="1397478">
                  <a:extLst>
                    <a:ext uri="{9D8B030D-6E8A-4147-A177-3AD203B41FA5}">
                      <a16:colId xmlns:a16="http://schemas.microsoft.com/office/drawing/2014/main" val="2764078628"/>
                    </a:ext>
                  </a:extLst>
                </a:gridCol>
              </a:tblGrid>
              <a:tr h="831903">
                <a:tc>
                  <a:txBody>
                    <a:bodyPr/>
                    <a:lstStyle/>
                    <a:p>
                      <a:pPr algn="l"/>
                      <a:r>
                        <a:rPr lang="tr-TR" sz="1600" dirty="0"/>
                        <a:t>Sınıf</a:t>
                      </a:r>
                    </a:p>
                  </a:txBody>
                  <a:tcPr/>
                </a:tc>
                <a:tc>
                  <a:txBody>
                    <a:bodyPr/>
                    <a:lstStyle/>
                    <a:p>
                      <a:r>
                        <a:rPr lang="tr-TR" sz="1600" dirty="0"/>
                        <a:t>Sınavın Adı</a:t>
                      </a:r>
                    </a:p>
                  </a:txBody>
                  <a:tcPr/>
                </a:tc>
                <a:tc>
                  <a:txBody>
                    <a:bodyPr/>
                    <a:lstStyle/>
                    <a:p>
                      <a:r>
                        <a:rPr lang="tr-TR" sz="1600" dirty="0"/>
                        <a:t>Sınav Tarihleri</a:t>
                      </a:r>
                    </a:p>
                  </a:txBody>
                  <a:tcPr/>
                </a:tc>
                <a:tc>
                  <a:txBody>
                    <a:bodyPr/>
                    <a:lstStyle/>
                    <a:p>
                      <a:r>
                        <a:rPr lang="tr-TR" sz="1600" dirty="0"/>
                        <a:t>Sınav Başlama Saati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Sınav Bitiş Saati</a:t>
                      </a:r>
                    </a:p>
                  </a:txBody>
                  <a:tcPr/>
                </a:tc>
                <a:tc>
                  <a:txBody>
                    <a:bodyPr/>
                    <a:lstStyle/>
                    <a:p>
                      <a:r>
                        <a:rPr lang="tr-TR" dirty="0"/>
                        <a:t>Soru Sayısı</a:t>
                      </a:r>
                    </a:p>
                  </a:txBody>
                  <a:tcPr/>
                </a:tc>
                <a:tc>
                  <a:txBody>
                    <a:bodyPr/>
                    <a:lstStyle/>
                    <a:p>
                      <a:r>
                        <a:rPr lang="tr-TR" dirty="0"/>
                        <a:t>Süre (dakika)</a:t>
                      </a:r>
                    </a:p>
                  </a:txBody>
                  <a:tcPr/>
                </a:tc>
                <a:extLst>
                  <a:ext uri="{0D108BD9-81ED-4DB2-BD59-A6C34878D82A}">
                    <a16:rowId xmlns:a16="http://schemas.microsoft.com/office/drawing/2014/main" val="1777637437"/>
                  </a:ext>
                </a:extLst>
              </a:tr>
              <a:tr h="878805">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1"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1"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1" i="0" u="none" strike="noStrike" kern="1200" baseline="0" dirty="0">
                          <a:solidFill>
                            <a:schemeClr val="dk1"/>
                          </a:solidFill>
                          <a:latin typeface="+mn-lt"/>
                          <a:ea typeface="+mn-ea"/>
                          <a:cs typeface="+mn-cs"/>
                        </a:rPr>
                        <a:t>8. Sınıf</a:t>
                      </a:r>
                      <a:endParaRPr lang="tr-TR" sz="1800" b="0" i="0" u="none" strike="noStrike" kern="1200" baseline="0" dirty="0">
                        <a:solidFill>
                          <a:schemeClr val="dk1"/>
                        </a:solidFill>
                        <a:latin typeface="+mn-lt"/>
                        <a:ea typeface="+mn-ea"/>
                        <a:cs typeface="+mn-cs"/>
                      </a:endParaRPr>
                    </a:p>
                  </a:txBody>
                  <a:tcPr/>
                </a:tc>
                <a:tc>
                  <a:txBody>
                    <a:bodyPr/>
                    <a:lstStyle/>
                    <a:p>
                      <a:r>
                        <a:rPr lang="tr-TR" sz="1800" b="0" i="0" u="none" strike="noStrike" kern="1200" baseline="0" dirty="0">
                          <a:solidFill>
                            <a:schemeClr val="dk1"/>
                          </a:solidFill>
                          <a:latin typeface="+mn-lt"/>
                          <a:ea typeface="+mn-ea"/>
                          <a:cs typeface="+mn-cs"/>
                        </a:rPr>
                        <a:t>Türkçe Dersi </a:t>
                      </a:r>
                    </a:p>
                    <a:p>
                      <a:r>
                        <a:rPr lang="tr-TR" sz="1800" b="0" i="0" u="none" strike="noStrike" kern="1200" baseline="0" dirty="0">
                          <a:solidFill>
                            <a:schemeClr val="dk1"/>
                          </a:solidFill>
                          <a:latin typeface="+mn-lt"/>
                          <a:ea typeface="+mn-ea"/>
                          <a:cs typeface="+mn-cs"/>
                        </a:rPr>
                        <a:t>2. Dönem 1. Ortak Yazılı Sınavı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28 Mart 2024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09.40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10.20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20 çoktan seçmeli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40 </a:t>
                      </a:r>
                    </a:p>
                  </a:txBody>
                  <a:tcPr/>
                </a:tc>
                <a:extLst>
                  <a:ext uri="{0D108BD9-81ED-4DB2-BD59-A6C34878D82A}">
                    <a16:rowId xmlns:a16="http://schemas.microsoft.com/office/drawing/2014/main" val="4189057379"/>
                  </a:ext>
                </a:extLst>
              </a:tr>
              <a:tr h="924336">
                <a:tc vMerge="1">
                  <a:txBody>
                    <a:bodyPr/>
                    <a:lstStyle/>
                    <a:p>
                      <a:endParaRPr lang="tr-TR" dirty="0"/>
                    </a:p>
                  </a:txBody>
                  <a:tcPr/>
                </a:tc>
                <a:tc>
                  <a:txBody>
                    <a:bodyPr/>
                    <a:lstStyle/>
                    <a:p>
                      <a:r>
                        <a:rPr lang="tr-TR" sz="1800" b="0" i="0" u="none" strike="noStrike" kern="1200" baseline="0" dirty="0">
                          <a:solidFill>
                            <a:schemeClr val="dk1"/>
                          </a:solidFill>
                          <a:latin typeface="+mn-lt"/>
                          <a:ea typeface="+mn-ea"/>
                          <a:cs typeface="+mn-cs"/>
                        </a:rPr>
                        <a:t>Matematik Dersi </a:t>
                      </a:r>
                    </a:p>
                    <a:p>
                      <a:r>
                        <a:rPr lang="tr-TR" sz="1800" b="0" i="0" u="none" strike="noStrike" kern="1200" baseline="0" dirty="0">
                          <a:solidFill>
                            <a:schemeClr val="dk1"/>
                          </a:solidFill>
                          <a:latin typeface="+mn-lt"/>
                          <a:ea typeface="+mn-ea"/>
                          <a:cs typeface="+mn-cs"/>
                        </a:rPr>
                        <a:t>2. Dönem 1. Ortak Yazılı Sınavı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29 Mart 2024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09.40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10.20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20 çoktan seçmeli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40 </a:t>
                      </a:r>
                    </a:p>
                  </a:txBody>
                  <a:tcPr/>
                </a:tc>
                <a:extLst>
                  <a:ext uri="{0D108BD9-81ED-4DB2-BD59-A6C34878D82A}">
                    <a16:rowId xmlns:a16="http://schemas.microsoft.com/office/drawing/2014/main" val="2158370951"/>
                  </a:ext>
                </a:extLst>
              </a:tr>
              <a:tr h="1142447">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1"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1"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1"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1" i="0" u="none" strike="noStrike" kern="1200" baseline="0" dirty="0">
                          <a:solidFill>
                            <a:schemeClr val="dk1"/>
                          </a:solidFill>
                          <a:latin typeface="+mn-lt"/>
                          <a:ea typeface="+mn-ea"/>
                          <a:cs typeface="+mn-cs"/>
                        </a:rPr>
                        <a:t>10. Sınıf</a:t>
                      </a:r>
                      <a:endParaRPr lang="tr-TR" sz="1800" b="0" i="0" u="none" strike="noStrike" kern="1200" baseline="0" dirty="0">
                        <a:solidFill>
                          <a:schemeClr val="dk1"/>
                        </a:solidFill>
                        <a:latin typeface="+mn-lt"/>
                        <a:ea typeface="+mn-ea"/>
                        <a:cs typeface="+mn-cs"/>
                      </a:endParaRPr>
                    </a:p>
                  </a:txBody>
                  <a:tcPr/>
                </a:tc>
                <a:tc>
                  <a:txBody>
                    <a:bodyPr/>
                    <a:lstStyle/>
                    <a:p>
                      <a:r>
                        <a:rPr lang="tr-TR" sz="1800" b="0" i="0" u="none" strike="noStrike" kern="1200" baseline="0" dirty="0">
                          <a:solidFill>
                            <a:schemeClr val="dk1"/>
                          </a:solidFill>
                          <a:latin typeface="+mn-lt"/>
                          <a:ea typeface="+mn-ea"/>
                          <a:cs typeface="+mn-cs"/>
                        </a:rPr>
                        <a:t>Biyoloji</a:t>
                      </a:r>
                      <a:r>
                        <a:rPr lang="it-IT" sz="1800" b="0" i="0" u="none" strike="noStrike" kern="1200" baseline="0" dirty="0">
                          <a:solidFill>
                            <a:schemeClr val="dk1"/>
                          </a:solidFill>
                          <a:latin typeface="+mn-lt"/>
                          <a:ea typeface="+mn-ea"/>
                          <a:cs typeface="+mn-cs"/>
                        </a:rPr>
                        <a:t> Dersi </a:t>
                      </a:r>
                    </a:p>
                    <a:p>
                      <a:r>
                        <a:rPr lang="tr-TR" sz="1800" b="0" i="0" u="none" strike="noStrike" kern="1200" baseline="0" dirty="0">
                          <a:solidFill>
                            <a:schemeClr val="dk1"/>
                          </a:solidFill>
                          <a:latin typeface="+mn-lt"/>
                          <a:ea typeface="+mn-ea"/>
                          <a:cs typeface="+mn-cs"/>
                        </a:rPr>
                        <a:t>2.Dönem 1. Ortak Yazılı Sınavı 	</a:t>
                      </a:r>
                    </a:p>
                    <a:p>
                      <a:r>
                        <a:rPr lang="tr-TR" sz="1800" b="0" i="0" u="none" strike="noStrike" kern="1200" baseline="0" dirty="0">
                          <a:solidFill>
                            <a:schemeClr val="dk1"/>
                          </a:solidFill>
                          <a:latin typeface="+mn-lt"/>
                          <a:ea typeface="+mn-ea"/>
                          <a:cs typeface="+mn-cs"/>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28 Mart 2024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09.40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10.20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20 </a:t>
                      </a: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çoktan seçmeli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40 </a:t>
                      </a:r>
                    </a:p>
                  </a:txBody>
                  <a:tcPr/>
                </a:tc>
                <a:extLst>
                  <a:ext uri="{0D108BD9-81ED-4DB2-BD59-A6C34878D82A}">
                    <a16:rowId xmlns:a16="http://schemas.microsoft.com/office/drawing/2014/main" val="1325060824"/>
                  </a:ext>
                </a:extLst>
              </a:tr>
              <a:tr h="1142447">
                <a:tc vMerge="1">
                  <a:txBody>
                    <a:bodyPr/>
                    <a:lstStyle/>
                    <a:p>
                      <a:endParaRPr lang="tr-TR" dirty="0"/>
                    </a:p>
                  </a:txBody>
                  <a:tcPr/>
                </a:tc>
                <a:tc>
                  <a:txBody>
                    <a:bodyPr/>
                    <a:lstStyle/>
                    <a:p>
                      <a:r>
                        <a:rPr lang="tr-TR" sz="1800" b="0" i="0" u="none" strike="noStrike" kern="1200" baseline="0" dirty="0">
                          <a:solidFill>
                            <a:schemeClr val="dk1"/>
                          </a:solidFill>
                          <a:latin typeface="+mn-lt"/>
                          <a:ea typeface="+mn-ea"/>
                          <a:cs typeface="+mn-cs"/>
                        </a:rPr>
                        <a:t>Matematik Dersi </a:t>
                      </a:r>
                    </a:p>
                    <a:p>
                      <a:r>
                        <a:rPr lang="tr-TR" sz="1800" b="0" i="0" u="none" strike="noStrike" kern="1200" baseline="0" dirty="0">
                          <a:solidFill>
                            <a:schemeClr val="dk1"/>
                          </a:solidFill>
                          <a:latin typeface="+mn-lt"/>
                          <a:ea typeface="+mn-ea"/>
                          <a:cs typeface="+mn-cs"/>
                        </a:rPr>
                        <a:t>2. Dönem 1. Ortak Yazılı Sınavı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29 Mart 2024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09.40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10.20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20</a:t>
                      </a: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çoktan seçmeli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800" b="0" i="0" u="none" strike="noStrike" kern="1200" baseline="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b="0" i="0" u="none" strike="noStrike" kern="1200" baseline="0" dirty="0">
                          <a:solidFill>
                            <a:schemeClr val="dk1"/>
                          </a:solidFill>
                          <a:latin typeface="+mn-lt"/>
                          <a:ea typeface="+mn-ea"/>
                          <a:cs typeface="+mn-cs"/>
                        </a:rPr>
                        <a:t>40 </a:t>
                      </a:r>
                    </a:p>
                  </a:txBody>
                  <a:tcPr/>
                </a:tc>
                <a:extLst>
                  <a:ext uri="{0D108BD9-81ED-4DB2-BD59-A6C34878D82A}">
                    <a16:rowId xmlns:a16="http://schemas.microsoft.com/office/drawing/2014/main" val="3140607431"/>
                  </a:ext>
                </a:extLst>
              </a:tr>
            </a:tbl>
          </a:graphicData>
        </a:graphic>
      </p:graphicFrame>
    </p:spTree>
    <p:extLst>
      <p:ext uri="{BB962C8B-B14F-4D97-AF65-F5344CB8AC3E}">
        <p14:creationId xmlns:p14="http://schemas.microsoft.com/office/powerpoint/2010/main" val="1769506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3" descr="Ahşap masanın üstünde olan bir kalem hamilinin içinde renkli kalem">
            <a:extLst>
              <a:ext uri="{FF2B5EF4-FFF2-40B4-BE49-F238E27FC236}">
                <a16:creationId xmlns:a16="http://schemas.microsoft.com/office/drawing/2014/main" id="{02DC6116-3EF1-E2C5-7150-D280507CF29B}"/>
              </a:ext>
            </a:extLst>
          </p:cNvPr>
          <p:cNvPicPr>
            <a:picLocks noChangeAspect="1"/>
          </p:cNvPicPr>
          <p:nvPr/>
        </p:nvPicPr>
        <p:blipFill rotWithShape="1">
          <a:blip r:embed="rId2"/>
          <a:srcRect t="15726" r="1" b="1"/>
          <a:stretch/>
        </p:blipFill>
        <p:spPr>
          <a:xfrm>
            <a:off x="20" y="10"/>
            <a:ext cx="12191435" cy="6857989"/>
          </a:xfrm>
          <a:prstGeom prst="rect">
            <a:avLst/>
          </a:prstGeom>
        </p:spPr>
      </p:pic>
      <p:sp>
        <p:nvSpPr>
          <p:cNvPr id="82" name="Rectangle 76">
            <a:extLst>
              <a:ext uri="{FF2B5EF4-FFF2-40B4-BE49-F238E27FC236}">
                <a16:creationId xmlns:a16="http://schemas.microsoft.com/office/drawing/2014/main" id="{0A3D475D-F146-44DA-80FB-3306B95B8D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923925" y="-923925"/>
            <a:ext cx="6858000" cy="8705850"/>
          </a:xfrm>
          <a:prstGeom prst="rect">
            <a:avLst/>
          </a:prstGeom>
          <a:gradFill>
            <a:gsLst>
              <a:gs pos="100000">
                <a:srgbClr val="000000">
                  <a:alpha val="0"/>
                </a:srgbClr>
              </a:gs>
              <a:gs pos="31000">
                <a:srgbClr val="000000">
                  <a:alpha val="70000"/>
                </a:srgbClr>
              </a:gs>
              <a:gs pos="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E7BE9E1-6C44-D9FD-BC1D-C14D2135697A}"/>
              </a:ext>
            </a:extLst>
          </p:cNvPr>
          <p:cNvSpPr>
            <a:spLocks noGrp="1"/>
          </p:cNvSpPr>
          <p:nvPr>
            <p:ph type="ctrTitle"/>
          </p:nvPr>
        </p:nvSpPr>
        <p:spPr>
          <a:xfrm>
            <a:off x="762000" y="1523999"/>
            <a:ext cx="5334000" cy="3535018"/>
          </a:xfrm>
        </p:spPr>
        <p:txBody>
          <a:bodyPr anchor="ctr">
            <a:normAutofit/>
          </a:bodyPr>
          <a:lstStyle/>
          <a:p>
            <a:pPr algn="l"/>
            <a:r>
              <a:rPr lang="tr-TR" sz="4400">
                <a:solidFill>
                  <a:srgbClr val="FFFFFF"/>
                </a:solidFill>
              </a:rPr>
              <a:t>OKUL MÜDÜRLÜKLERİNİN YAPACAĞI İŞ VE İŞLEMLER</a:t>
            </a:r>
          </a:p>
        </p:txBody>
      </p:sp>
    </p:spTree>
    <p:extLst>
      <p:ext uri="{BB962C8B-B14F-4D97-AF65-F5344CB8AC3E}">
        <p14:creationId xmlns:p14="http://schemas.microsoft.com/office/powerpoint/2010/main" val="846933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7" name="Rectangle 86">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3" descr="Ahşap masanın üstünde olan bir kalem hamilinin içinde renkli kalem">
            <a:extLst>
              <a:ext uri="{FF2B5EF4-FFF2-40B4-BE49-F238E27FC236}">
                <a16:creationId xmlns:a16="http://schemas.microsoft.com/office/drawing/2014/main" id="{02DC6116-3EF1-E2C5-7150-D280507CF29B}"/>
              </a:ext>
            </a:extLst>
          </p:cNvPr>
          <p:cNvPicPr>
            <a:picLocks noChangeAspect="1"/>
          </p:cNvPicPr>
          <p:nvPr/>
        </p:nvPicPr>
        <p:blipFill rotWithShape="1">
          <a:blip r:embed="rId2"/>
          <a:srcRect t="15726" r="1" b="1"/>
          <a:stretch/>
        </p:blipFill>
        <p:spPr>
          <a:xfrm>
            <a:off x="20" y="10"/>
            <a:ext cx="12191435" cy="6857989"/>
          </a:xfrm>
          <a:prstGeom prst="rect">
            <a:avLst/>
          </a:prstGeom>
        </p:spPr>
      </p:pic>
      <p:sp>
        <p:nvSpPr>
          <p:cNvPr id="89" name="Rectangle 88">
            <a:extLst>
              <a:ext uri="{FF2B5EF4-FFF2-40B4-BE49-F238E27FC236}">
                <a16:creationId xmlns:a16="http://schemas.microsoft.com/office/drawing/2014/main" id="{ADA7B28A-56E6-40AC-BFEB-4CC5F2F13A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62038"/>
            <a:ext cx="12192001" cy="4733924"/>
          </a:xfrm>
          <a:prstGeom prst="rect">
            <a:avLst/>
          </a:prstGeom>
          <a:gradFill flip="none" rotWithShape="1">
            <a:gsLst>
              <a:gs pos="41000">
                <a:srgbClr val="000000">
                  <a:alpha val="30000"/>
                </a:srgbClr>
              </a:gs>
              <a:gs pos="60000">
                <a:srgbClr val="000000">
                  <a:alpha val="30000"/>
                </a:srgbClr>
              </a:gs>
              <a:gs pos="0">
                <a:schemeClr val="bg1">
                  <a:alpha val="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E7BE9E1-6C44-D9FD-BC1D-C14D2135697A}"/>
              </a:ext>
            </a:extLst>
          </p:cNvPr>
          <p:cNvSpPr>
            <a:spLocks noGrp="1"/>
          </p:cNvSpPr>
          <p:nvPr>
            <p:ph type="ctrTitle"/>
          </p:nvPr>
        </p:nvSpPr>
        <p:spPr>
          <a:xfrm>
            <a:off x="762000" y="1062037"/>
            <a:ext cx="6096000" cy="2447925"/>
          </a:xfrm>
        </p:spPr>
        <p:txBody>
          <a:bodyPr>
            <a:normAutofit/>
          </a:bodyPr>
          <a:lstStyle/>
          <a:p>
            <a:pPr algn="l"/>
            <a:r>
              <a:rPr lang="tr-TR" sz="3200">
                <a:solidFill>
                  <a:srgbClr val="FFFFFF"/>
                </a:solidFill>
              </a:rPr>
              <a:t>Sınava girecek olan öğrencilere ait bilgileri, e-Okulda yer alan bilgilerle karşılaştırmak, doğruluğunu ve güncelliğini kontrol ederek takip etmek,</a:t>
            </a:r>
          </a:p>
        </p:txBody>
      </p:sp>
    </p:spTree>
    <p:extLst>
      <p:ext uri="{BB962C8B-B14F-4D97-AF65-F5344CB8AC3E}">
        <p14:creationId xmlns:p14="http://schemas.microsoft.com/office/powerpoint/2010/main" val="1485429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7" name="Rectangle 86">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3" descr="Ahşap masanın üstünde olan bir kalem hamilinin içinde renkli kalem">
            <a:extLst>
              <a:ext uri="{FF2B5EF4-FFF2-40B4-BE49-F238E27FC236}">
                <a16:creationId xmlns:a16="http://schemas.microsoft.com/office/drawing/2014/main" id="{02DC6116-3EF1-E2C5-7150-D280507CF29B}"/>
              </a:ext>
            </a:extLst>
          </p:cNvPr>
          <p:cNvPicPr>
            <a:picLocks noChangeAspect="1"/>
          </p:cNvPicPr>
          <p:nvPr/>
        </p:nvPicPr>
        <p:blipFill rotWithShape="1">
          <a:blip r:embed="rId2"/>
          <a:srcRect t="15726" r="1" b="1"/>
          <a:stretch/>
        </p:blipFill>
        <p:spPr>
          <a:xfrm>
            <a:off x="20" y="10"/>
            <a:ext cx="12191435" cy="6857989"/>
          </a:xfrm>
          <a:prstGeom prst="rect">
            <a:avLst/>
          </a:prstGeom>
        </p:spPr>
      </p:pic>
      <p:sp>
        <p:nvSpPr>
          <p:cNvPr id="89" name="Rectangle 88">
            <a:extLst>
              <a:ext uri="{FF2B5EF4-FFF2-40B4-BE49-F238E27FC236}">
                <a16:creationId xmlns:a16="http://schemas.microsoft.com/office/drawing/2014/main" id="{ADA7B28A-56E6-40AC-BFEB-4CC5F2F13A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62038"/>
            <a:ext cx="12192001" cy="4733924"/>
          </a:xfrm>
          <a:prstGeom prst="rect">
            <a:avLst/>
          </a:prstGeom>
          <a:gradFill flip="none" rotWithShape="1">
            <a:gsLst>
              <a:gs pos="41000">
                <a:srgbClr val="000000">
                  <a:alpha val="30000"/>
                </a:srgbClr>
              </a:gs>
              <a:gs pos="60000">
                <a:srgbClr val="000000">
                  <a:alpha val="30000"/>
                </a:srgbClr>
              </a:gs>
              <a:gs pos="0">
                <a:schemeClr val="bg1">
                  <a:alpha val="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E7BE9E1-6C44-D9FD-BC1D-C14D2135697A}"/>
              </a:ext>
            </a:extLst>
          </p:cNvPr>
          <p:cNvSpPr>
            <a:spLocks noGrp="1"/>
          </p:cNvSpPr>
          <p:nvPr>
            <p:ph type="ctrTitle"/>
          </p:nvPr>
        </p:nvSpPr>
        <p:spPr>
          <a:xfrm>
            <a:off x="762000" y="1062037"/>
            <a:ext cx="6096000" cy="2447925"/>
          </a:xfrm>
        </p:spPr>
        <p:txBody>
          <a:bodyPr>
            <a:normAutofit/>
          </a:bodyPr>
          <a:lstStyle/>
          <a:p>
            <a:pPr algn="l"/>
            <a:r>
              <a:rPr lang="tr-TR" sz="3200" dirty="0">
                <a:solidFill>
                  <a:srgbClr val="FFFFFF"/>
                </a:solidFill>
              </a:rPr>
              <a:t>Ortak yazılı sınavına giren sınıfların listesini e-Okuldan indirerek görevli öğretmenlere teslim etmek,</a:t>
            </a:r>
          </a:p>
        </p:txBody>
      </p:sp>
    </p:spTree>
    <p:extLst>
      <p:ext uri="{BB962C8B-B14F-4D97-AF65-F5344CB8AC3E}">
        <p14:creationId xmlns:p14="http://schemas.microsoft.com/office/powerpoint/2010/main" val="3223559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7" name="Rectangle 86">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3" descr="Ahşap masanın üstünde olan bir kalem hamilinin içinde renkli kalem">
            <a:extLst>
              <a:ext uri="{FF2B5EF4-FFF2-40B4-BE49-F238E27FC236}">
                <a16:creationId xmlns:a16="http://schemas.microsoft.com/office/drawing/2014/main" id="{02DC6116-3EF1-E2C5-7150-D280507CF29B}"/>
              </a:ext>
            </a:extLst>
          </p:cNvPr>
          <p:cNvPicPr>
            <a:picLocks noChangeAspect="1"/>
          </p:cNvPicPr>
          <p:nvPr/>
        </p:nvPicPr>
        <p:blipFill rotWithShape="1">
          <a:blip r:embed="rId2"/>
          <a:srcRect t="15726" r="1" b="1"/>
          <a:stretch/>
        </p:blipFill>
        <p:spPr>
          <a:xfrm>
            <a:off x="20" y="10"/>
            <a:ext cx="12191435" cy="6857989"/>
          </a:xfrm>
          <a:prstGeom prst="rect">
            <a:avLst/>
          </a:prstGeom>
        </p:spPr>
      </p:pic>
      <p:sp>
        <p:nvSpPr>
          <p:cNvPr id="89" name="Rectangle 88">
            <a:extLst>
              <a:ext uri="{FF2B5EF4-FFF2-40B4-BE49-F238E27FC236}">
                <a16:creationId xmlns:a16="http://schemas.microsoft.com/office/drawing/2014/main" id="{ADA7B28A-56E6-40AC-BFEB-4CC5F2F13A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62038"/>
            <a:ext cx="12192001" cy="4733924"/>
          </a:xfrm>
          <a:prstGeom prst="rect">
            <a:avLst/>
          </a:prstGeom>
          <a:gradFill flip="none" rotWithShape="1">
            <a:gsLst>
              <a:gs pos="41000">
                <a:srgbClr val="000000">
                  <a:alpha val="30000"/>
                </a:srgbClr>
              </a:gs>
              <a:gs pos="60000">
                <a:srgbClr val="000000">
                  <a:alpha val="30000"/>
                </a:srgbClr>
              </a:gs>
              <a:gs pos="0">
                <a:schemeClr val="bg1">
                  <a:alpha val="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E7BE9E1-6C44-D9FD-BC1D-C14D2135697A}"/>
              </a:ext>
            </a:extLst>
          </p:cNvPr>
          <p:cNvSpPr>
            <a:spLocks noGrp="1"/>
          </p:cNvSpPr>
          <p:nvPr>
            <p:ph type="ctrTitle"/>
          </p:nvPr>
        </p:nvSpPr>
        <p:spPr>
          <a:xfrm>
            <a:off x="762000" y="1062037"/>
            <a:ext cx="6096000" cy="2447925"/>
          </a:xfrm>
        </p:spPr>
        <p:txBody>
          <a:bodyPr>
            <a:normAutofit/>
          </a:bodyPr>
          <a:lstStyle/>
          <a:p>
            <a:pPr algn="l"/>
            <a:r>
              <a:rPr lang="tr-TR" sz="3200" dirty="0">
                <a:solidFill>
                  <a:srgbClr val="FFFFFF"/>
                </a:solidFill>
              </a:rPr>
              <a:t>Sınav öncesi öğrenci cevap kâğıtlarını ilçe millî eğitim müdürlüklerinden SINAVDAN 1 GÜN ÖNCE tutanakla teslim almak,</a:t>
            </a:r>
          </a:p>
        </p:txBody>
      </p:sp>
    </p:spTree>
    <p:extLst>
      <p:ext uri="{BB962C8B-B14F-4D97-AF65-F5344CB8AC3E}">
        <p14:creationId xmlns:p14="http://schemas.microsoft.com/office/powerpoint/2010/main" val="2010834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7" name="Rectangle 86">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3" descr="Ahşap masanın üstünde olan bir kalem hamilinin içinde renkli kalem">
            <a:extLst>
              <a:ext uri="{FF2B5EF4-FFF2-40B4-BE49-F238E27FC236}">
                <a16:creationId xmlns:a16="http://schemas.microsoft.com/office/drawing/2014/main" id="{02DC6116-3EF1-E2C5-7150-D280507CF29B}"/>
              </a:ext>
            </a:extLst>
          </p:cNvPr>
          <p:cNvPicPr>
            <a:picLocks noChangeAspect="1"/>
          </p:cNvPicPr>
          <p:nvPr/>
        </p:nvPicPr>
        <p:blipFill rotWithShape="1">
          <a:blip r:embed="rId2"/>
          <a:srcRect t="15726" r="1" b="1"/>
          <a:stretch/>
        </p:blipFill>
        <p:spPr>
          <a:xfrm>
            <a:off x="20" y="10"/>
            <a:ext cx="12191435" cy="6857989"/>
          </a:xfrm>
          <a:prstGeom prst="rect">
            <a:avLst/>
          </a:prstGeom>
        </p:spPr>
      </p:pic>
      <p:sp>
        <p:nvSpPr>
          <p:cNvPr id="89" name="Rectangle 88">
            <a:extLst>
              <a:ext uri="{FF2B5EF4-FFF2-40B4-BE49-F238E27FC236}">
                <a16:creationId xmlns:a16="http://schemas.microsoft.com/office/drawing/2014/main" id="{ADA7B28A-56E6-40AC-BFEB-4CC5F2F13A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62038"/>
            <a:ext cx="12192001" cy="4733924"/>
          </a:xfrm>
          <a:prstGeom prst="rect">
            <a:avLst/>
          </a:prstGeom>
          <a:gradFill flip="none" rotWithShape="1">
            <a:gsLst>
              <a:gs pos="41000">
                <a:srgbClr val="000000">
                  <a:alpha val="30000"/>
                </a:srgbClr>
              </a:gs>
              <a:gs pos="60000">
                <a:srgbClr val="000000">
                  <a:alpha val="30000"/>
                </a:srgbClr>
              </a:gs>
              <a:gs pos="0">
                <a:schemeClr val="bg1">
                  <a:alpha val="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E7BE9E1-6C44-D9FD-BC1D-C14D2135697A}"/>
              </a:ext>
            </a:extLst>
          </p:cNvPr>
          <p:cNvSpPr>
            <a:spLocks noGrp="1"/>
          </p:cNvSpPr>
          <p:nvPr>
            <p:ph type="ctrTitle"/>
          </p:nvPr>
        </p:nvSpPr>
        <p:spPr>
          <a:xfrm>
            <a:off x="684363" y="146649"/>
            <a:ext cx="6156386" cy="5546785"/>
          </a:xfrm>
        </p:spPr>
        <p:txBody>
          <a:bodyPr>
            <a:normAutofit fontScale="90000"/>
          </a:bodyPr>
          <a:lstStyle/>
          <a:p>
            <a:pPr algn="l"/>
            <a:r>
              <a:rPr lang="tr-TR" sz="3200" dirty="0">
                <a:solidFill>
                  <a:srgbClr val="FFFFFF"/>
                </a:solidFill>
              </a:rPr>
              <a:t>    Sınav öncesi, okulunda okutulmakta olan ders kitaplarını dikkate alarak 6. sınıf ve 9. sınıflar için uygun soru kitapçıklarını </a:t>
            </a:r>
            <a:r>
              <a:rPr lang="tr-TR" sz="3200" b="1" dirty="0">
                <a:solidFill>
                  <a:srgbClr val="FF0000"/>
                </a:solidFill>
              </a:rPr>
              <a:t>ortakyazilisinav.meb.gov.tr </a:t>
            </a:r>
            <a:r>
              <a:rPr lang="tr-TR" sz="3200" dirty="0">
                <a:solidFill>
                  <a:srgbClr val="FFFFFF"/>
                </a:solidFill>
              </a:rPr>
              <a:t>adresinden MEBBİS şifresi ile giriş yaparak indirmek,</a:t>
            </a:r>
            <a:br>
              <a:rPr lang="tr-TR" sz="3200" dirty="0">
                <a:solidFill>
                  <a:srgbClr val="FFFFFF"/>
                </a:solidFill>
              </a:rPr>
            </a:br>
            <a:r>
              <a:rPr lang="tr-TR" sz="3200" dirty="0">
                <a:solidFill>
                  <a:srgbClr val="FFFFFF"/>
                </a:solidFill>
              </a:rPr>
              <a:t>    8. sınıf ve 10. sınıflar için uygun soru kitapçıklarını </a:t>
            </a:r>
            <a:r>
              <a:rPr lang="tr-TR" sz="3200" b="1" dirty="0">
                <a:solidFill>
                  <a:srgbClr val="FF0000"/>
                </a:solidFill>
              </a:rPr>
              <a:t>OMEMBİS </a:t>
            </a:r>
            <a:r>
              <a:rPr lang="tr-TR" sz="3200" dirty="0">
                <a:solidFill>
                  <a:srgbClr val="FFFFFF"/>
                </a:solidFill>
              </a:rPr>
              <a:t>sisteminden </a:t>
            </a:r>
            <a:r>
              <a:rPr lang="tr-TR" sz="3200" b="1" dirty="0">
                <a:solidFill>
                  <a:srgbClr val="FF0000"/>
                </a:solidFill>
              </a:rPr>
              <a:t>OMEMBİS</a:t>
            </a:r>
            <a:r>
              <a:rPr lang="tr-TR" sz="3200" dirty="0">
                <a:solidFill>
                  <a:srgbClr val="FFFFFF"/>
                </a:solidFill>
              </a:rPr>
              <a:t> şifresi ile giriş yaparak indirmek öğrenci sayısına ve kitapçık türüne göre çoğaltarak hazır hâle getirmek,</a:t>
            </a:r>
          </a:p>
        </p:txBody>
      </p:sp>
    </p:spTree>
    <p:extLst>
      <p:ext uri="{BB962C8B-B14F-4D97-AF65-F5344CB8AC3E}">
        <p14:creationId xmlns:p14="http://schemas.microsoft.com/office/powerpoint/2010/main" val="932863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ornVTI">
  <a:themeElements>
    <a:clrScheme name="Custom 1">
      <a:dk1>
        <a:sysClr val="windowText" lastClr="000000"/>
      </a:dk1>
      <a:lt1>
        <a:sysClr val="window" lastClr="FFFFFF"/>
      </a:lt1>
      <a:dk2>
        <a:srgbClr val="131523"/>
      </a:dk2>
      <a:lt2>
        <a:srgbClr val="E7E6E6"/>
      </a:lt2>
      <a:accent1>
        <a:srgbClr val="3FB96C"/>
      </a:accent1>
      <a:accent2>
        <a:srgbClr val="699EFA"/>
      </a:accent2>
      <a:accent3>
        <a:srgbClr val="8039C1"/>
      </a:accent3>
      <a:accent4>
        <a:srgbClr val="D1971A"/>
      </a:accent4>
      <a:accent5>
        <a:srgbClr val="E62B59"/>
      </a:accent5>
      <a:accent6>
        <a:srgbClr val="9CA2AB"/>
      </a:accent6>
      <a:hlink>
        <a:srgbClr val="FFFFFF"/>
      </a:hlink>
      <a:folHlink>
        <a:srgbClr val="57618E"/>
      </a:folHlink>
    </a:clrScheme>
    <a:fontScheme name="Torn">
      <a:majorFont>
        <a:latin typeface="Verdana Pro Cond SemiBold"/>
        <a:ea typeface=""/>
        <a:cs typeface=""/>
      </a:majorFont>
      <a:minorFont>
        <a:latin typeface="Verdana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ornVTI" id="{D93270A2-BAD7-4DCC-9D1D-3427EACCFA88}" vid="{1B17486C-9B79-43FC-98F9-5BF7AA5600D2}"/>
    </a:ext>
  </a:extLst>
</a:theme>
</file>

<file path=docProps/app.xml><?xml version="1.0" encoding="utf-8"?>
<Properties xmlns="http://schemas.openxmlformats.org/officeDocument/2006/extended-properties" xmlns:vt="http://schemas.openxmlformats.org/officeDocument/2006/docPropsVTypes">
  <TotalTime>325</TotalTime>
  <Words>604</Words>
  <Application>Microsoft Office PowerPoint</Application>
  <PresentationFormat>Geniş ekran</PresentationFormat>
  <Paragraphs>179</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Verdana Pro</vt:lpstr>
      <vt:lpstr>Verdana Pro Cond Semibold</vt:lpstr>
      <vt:lpstr>TornVTI</vt:lpstr>
      <vt:lpstr>2023-2024 2. DÖNEM ORTAK YAZILI SINAVLAR</vt:lpstr>
      <vt:lpstr>PowerPoint Sunusu</vt:lpstr>
      <vt:lpstr>PowerPoint Sunusu</vt:lpstr>
      <vt:lpstr>PowerPoint Sunusu</vt:lpstr>
      <vt:lpstr>OKUL MÜDÜRLÜKLERİNİN YAPACAĞI İŞ VE İŞLEMLER</vt:lpstr>
      <vt:lpstr>Sınava girecek olan öğrencilere ait bilgileri, e-Okulda yer alan bilgilerle karşılaştırmak, doğruluğunu ve güncelliğini kontrol ederek takip etmek,</vt:lpstr>
      <vt:lpstr>Ortak yazılı sınavına giren sınıfların listesini e-Okuldan indirerek görevli öğretmenlere teslim etmek,</vt:lpstr>
      <vt:lpstr>Sınav öncesi öğrenci cevap kâğıtlarını ilçe millî eğitim müdürlüklerinden SINAVDAN 1 GÜN ÖNCE tutanakla teslim almak,</vt:lpstr>
      <vt:lpstr>    Sınav öncesi, okulunda okutulmakta olan ders kitaplarını dikkate alarak 6. sınıf ve 9. sınıflar için uygun soru kitapçıklarını ortakyazilisinav.meb.gov.tr adresinden MEBBİS şifresi ile giriş yaparak indirmek,     8. sınıf ve 10. sınıflar için uygun soru kitapçıklarını OMEMBİS sisteminden OMEMBİS şifresi ile giriş yaparak indirmek öğrenci sayısına ve kitapçık türüne göre çoğaltarak hazır hâle getirmek,</vt:lpstr>
      <vt:lpstr>Ortak yazılı sınavın uygulanacağı sınıfa, sınavı yapılan dersin branş/alan öğretmeni dışında sınav saatinde dersi olan veya uygun görülen öğretmenleri görevlendirmek, </vt:lpstr>
      <vt:lpstr>Sınav sonrası öğrenci cevap kâğıtlarının bulunduğu sınav poşetlerini eksiksiz ve zarar görmeden İlçe millî eğitim müdürlüklerine teslim etmek, </vt:lpstr>
      <vt:lpstr>Ortak yazılı sınava katılmayan öğrencilerin durumunu sınav bitiminden sonra aynı gün içinde e-okula işlemek</vt:lpstr>
      <vt:lpstr>Ortak yazılı sınava katılmama gerekçesi sınavdan sonra en geç 5 (beş) iş günü içerisinde velisi tarafından okula yazılı olarak bildirilen öğrencilerin mazeret sınavına katılıp katılmayacaklarını karara bağlamak,</vt:lpstr>
      <vt:lpstr>Mazeretleri kabul edilen öğrencileri, resmî yazı ile il/ilçe millî eğitim müdürlüklerine bildirmek,</vt:lpstr>
      <vt:lpstr>TEŞEKKÜRLER   ORDU ÖLÇME DEĞERLENDİRME MERKEZİ MÜDÜRLÜĞÜ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ORTAK YAZILI SINAVLAR</dc:title>
  <dc:creator>ali cop</dc:creator>
  <cp:lastModifiedBy>ali cop</cp:lastModifiedBy>
  <cp:revision>6</cp:revision>
  <dcterms:created xsi:type="dcterms:W3CDTF">2023-12-19T13:05:37Z</dcterms:created>
  <dcterms:modified xsi:type="dcterms:W3CDTF">2024-03-18T10:34:22Z</dcterms:modified>
</cp:coreProperties>
</file>